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notesSlides/notesSlide1.xml" ContentType="application/vnd.openxmlformats-officedocument.presentationml.notesSlide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5"/>
  </p:notesMasterIdLst>
  <p:sldIdLst>
    <p:sldId id="256" r:id="rId2"/>
    <p:sldId id="261" r:id="rId3"/>
    <p:sldId id="262" r:id="rId4"/>
    <p:sldId id="263" r:id="rId5"/>
    <p:sldId id="266" r:id="rId6"/>
    <p:sldId id="264" r:id="rId7"/>
    <p:sldId id="265" r:id="rId8"/>
    <p:sldId id="267" r:id="rId9"/>
    <p:sldId id="268" r:id="rId10"/>
    <p:sldId id="27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82" r:id="rId19"/>
    <p:sldId id="276" r:id="rId20"/>
    <p:sldId id="277" r:id="rId21"/>
    <p:sldId id="279" r:id="rId22"/>
    <p:sldId id="280" r:id="rId23"/>
    <p:sldId id="281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9"/>
    <p:restoredTop sz="94673"/>
  </p:normalViewPr>
  <p:slideViewPr>
    <p:cSldViewPr snapToGrid="0" snapToObjects="1">
      <p:cViewPr varScale="1">
        <p:scale>
          <a:sx n="86" d="100"/>
          <a:sy n="86" d="100"/>
        </p:scale>
        <p:origin x="536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1C6291B-FEBA-C045-9DA9-E12D96DF3F36}" type="doc">
      <dgm:prSet loTypeId="urn:microsoft.com/office/officeart/2005/8/layout/hierarchy2" loCatId="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27F997A-5C32-A34F-AD68-E1C6BEDE786B}">
      <dgm:prSet phldrT="[Text]"/>
      <dgm:spPr/>
      <dgm:t>
        <a:bodyPr/>
        <a:lstStyle/>
        <a:p>
          <a:r>
            <a:rPr lang="en-US" dirty="0"/>
            <a:t>Is acceleration constant?</a:t>
          </a:r>
        </a:p>
      </dgm:t>
    </dgm:pt>
    <dgm:pt modelId="{D5ABC90B-F569-B14C-A7E1-E0FA385996F1}" type="parTrans" cxnId="{29952AA7-6A08-B14E-8D4D-0CF0D456DBA3}">
      <dgm:prSet/>
      <dgm:spPr/>
      <dgm:t>
        <a:bodyPr/>
        <a:lstStyle/>
        <a:p>
          <a:endParaRPr lang="en-US"/>
        </a:p>
      </dgm:t>
    </dgm:pt>
    <dgm:pt modelId="{0BEB2660-BDD4-B346-86C5-CF7A8F930A5B}" type="sibTrans" cxnId="{29952AA7-6A08-B14E-8D4D-0CF0D456DBA3}">
      <dgm:prSet/>
      <dgm:spPr/>
      <dgm:t>
        <a:bodyPr/>
        <a:lstStyle/>
        <a:p>
          <a:endParaRPr lang="en-US"/>
        </a:p>
      </dgm:t>
    </dgm:pt>
    <dgm:pt modelId="{A27BF7D8-C905-4D46-8924-348AB5298358}">
      <dgm:prSet phldrT="[Text]"/>
      <dgm:spPr/>
      <dgm:t>
        <a:bodyPr/>
        <a:lstStyle/>
        <a:p>
          <a:r>
            <a:rPr lang="en-US" dirty="0"/>
            <a:t>Yes </a:t>
          </a:r>
        </a:p>
      </dgm:t>
    </dgm:pt>
    <dgm:pt modelId="{A46BE578-AE60-524A-AC9C-ED0F78924EB4}" type="parTrans" cxnId="{CDCEBFF2-E483-5D4D-929B-21F95B8748E6}">
      <dgm:prSet/>
      <dgm:spPr/>
      <dgm:t>
        <a:bodyPr/>
        <a:lstStyle/>
        <a:p>
          <a:endParaRPr lang="en-US"/>
        </a:p>
      </dgm:t>
    </dgm:pt>
    <dgm:pt modelId="{1552D511-9E2D-E741-8B1E-22523B4D4B60}" type="sibTrans" cxnId="{CDCEBFF2-E483-5D4D-929B-21F95B8748E6}">
      <dgm:prSet/>
      <dgm:spPr/>
      <dgm:t>
        <a:bodyPr/>
        <a:lstStyle/>
        <a:p>
          <a:endParaRPr lang="en-US"/>
        </a:p>
      </dgm:t>
    </dgm:pt>
    <dgm:pt modelId="{704834AD-2250-7C4B-AED8-995FB13E6E23}">
      <dgm:prSet phldrT="[Text]"/>
      <dgm:spPr/>
      <dgm:t>
        <a:bodyPr/>
        <a:lstStyle/>
        <a:p>
          <a:r>
            <a:rPr lang="en-US" dirty="0"/>
            <a:t>Kinematic equations are allowed</a:t>
          </a:r>
        </a:p>
      </dgm:t>
    </dgm:pt>
    <dgm:pt modelId="{75B080D8-3C42-C641-8240-C20AB8DD285D}" type="parTrans" cxnId="{A050E7A4-F199-ED4E-A5BF-188CA01F8B00}">
      <dgm:prSet/>
      <dgm:spPr/>
      <dgm:t>
        <a:bodyPr/>
        <a:lstStyle/>
        <a:p>
          <a:endParaRPr lang="en-US"/>
        </a:p>
      </dgm:t>
    </dgm:pt>
    <dgm:pt modelId="{2C348914-D938-1748-B8DC-D38D2BB9A255}" type="sibTrans" cxnId="{A050E7A4-F199-ED4E-A5BF-188CA01F8B00}">
      <dgm:prSet/>
      <dgm:spPr/>
      <dgm:t>
        <a:bodyPr/>
        <a:lstStyle/>
        <a:p>
          <a:endParaRPr lang="en-US"/>
        </a:p>
      </dgm:t>
    </dgm:pt>
    <dgm:pt modelId="{6E2BFF1F-AE4C-814D-AA6A-D7E1EE24D6CF}">
      <dgm:prSet phldrT="[Text]"/>
      <dgm:spPr/>
      <dgm:t>
        <a:bodyPr/>
        <a:lstStyle/>
        <a:p>
          <a:r>
            <a:rPr lang="en-US" dirty="0"/>
            <a:t>No </a:t>
          </a:r>
        </a:p>
      </dgm:t>
    </dgm:pt>
    <dgm:pt modelId="{BA5DAF04-9142-6445-8C85-7B23C8A756B5}" type="parTrans" cxnId="{1C2CD9E3-C6DD-F946-ABA8-DB7DC0D97F7C}">
      <dgm:prSet/>
      <dgm:spPr/>
      <dgm:t>
        <a:bodyPr/>
        <a:lstStyle/>
        <a:p>
          <a:endParaRPr lang="en-US"/>
        </a:p>
      </dgm:t>
    </dgm:pt>
    <dgm:pt modelId="{BA40F5D5-4C83-5C46-9AF8-69EB36435462}" type="sibTrans" cxnId="{1C2CD9E3-C6DD-F946-ABA8-DB7DC0D97F7C}">
      <dgm:prSet/>
      <dgm:spPr/>
      <dgm:t>
        <a:bodyPr/>
        <a:lstStyle/>
        <a:p>
          <a:endParaRPr lang="en-US"/>
        </a:p>
      </dgm:t>
    </dgm:pt>
    <dgm:pt modelId="{EE1A8348-7C64-9B46-B37D-939676CB9727}">
      <dgm:prSet phldrT="[Text]"/>
      <dgm:spPr/>
      <dgm:t>
        <a:bodyPr/>
        <a:lstStyle/>
        <a:p>
          <a:r>
            <a:rPr lang="en-US" dirty="0"/>
            <a:t>Can’t use kinematic equations over the whole time interval</a:t>
          </a:r>
        </a:p>
      </dgm:t>
    </dgm:pt>
    <dgm:pt modelId="{1DEAC295-6971-3E40-9BE9-808E32062AA0}" type="parTrans" cxnId="{D67ACFF1-A231-4A4B-918A-F92CCF64A1B9}">
      <dgm:prSet/>
      <dgm:spPr/>
      <dgm:t>
        <a:bodyPr/>
        <a:lstStyle/>
        <a:p>
          <a:endParaRPr lang="en-US"/>
        </a:p>
      </dgm:t>
    </dgm:pt>
    <dgm:pt modelId="{F4B2E103-B570-C44E-8CDA-C9D7FE717A24}" type="sibTrans" cxnId="{D67ACFF1-A231-4A4B-918A-F92CCF64A1B9}">
      <dgm:prSet/>
      <dgm:spPr/>
      <dgm:t>
        <a:bodyPr/>
        <a:lstStyle/>
        <a:p>
          <a:endParaRPr lang="en-US"/>
        </a:p>
      </dgm:t>
    </dgm:pt>
    <dgm:pt modelId="{F2712EBC-D1F1-5C42-962F-BD8EC0A11BFD}">
      <dgm:prSet phldrT="[Text]"/>
      <dgm:spPr/>
      <dgm:t>
        <a:bodyPr/>
        <a:lstStyle/>
        <a:p>
          <a:r>
            <a:rPr lang="en-US" dirty="0"/>
            <a:t>Can we break the motion into segments for which acceleration is constant?</a:t>
          </a:r>
        </a:p>
      </dgm:t>
    </dgm:pt>
    <dgm:pt modelId="{9A30D6B6-B93F-964E-BC3E-867AA9E8EE07}" type="parTrans" cxnId="{2EB826AF-686F-F24C-AA9E-C5F03B363C9A}">
      <dgm:prSet/>
      <dgm:spPr/>
      <dgm:t>
        <a:bodyPr/>
        <a:lstStyle/>
        <a:p>
          <a:endParaRPr lang="en-US"/>
        </a:p>
      </dgm:t>
    </dgm:pt>
    <dgm:pt modelId="{49504CAC-6830-D340-9A2C-A2887E0515CA}" type="sibTrans" cxnId="{2EB826AF-686F-F24C-AA9E-C5F03B363C9A}">
      <dgm:prSet/>
      <dgm:spPr/>
      <dgm:t>
        <a:bodyPr/>
        <a:lstStyle/>
        <a:p>
          <a:endParaRPr lang="en-US"/>
        </a:p>
      </dgm:t>
    </dgm:pt>
    <dgm:pt modelId="{28229FF6-7F1E-5247-A28F-4678BD755A17}">
      <dgm:prSet phldrT="[Text]"/>
      <dgm:spPr/>
      <dgm:t>
        <a:bodyPr/>
        <a:lstStyle/>
        <a:p>
          <a:r>
            <a:rPr lang="en-US" dirty="0"/>
            <a:t>Yes. Break it up and use kinematics separately for each segment.</a:t>
          </a:r>
        </a:p>
      </dgm:t>
    </dgm:pt>
    <dgm:pt modelId="{653668CF-091E-0344-B72E-8C27E28F3277}" type="parTrans" cxnId="{257CF689-ADD6-4C44-9071-D280DE4D21EC}">
      <dgm:prSet/>
      <dgm:spPr/>
      <dgm:t>
        <a:bodyPr/>
        <a:lstStyle/>
        <a:p>
          <a:endParaRPr lang="en-US"/>
        </a:p>
      </dgm:t>
    </dgm:pt>
    <dgm:pt modelId="{BE57FEF2-7C3C-6346-B338-9DAC38695B5D}" type="sibTrans" cxnId="{257CF689-ADD6-4C44-9071-D280DE4D21EC}">
      <dgm:prSet/>
      <dgm:spPr/>
      <dgm:t>
        <a:bodyPr/>
        <a:lstStyle/>
        <a:p>
          <a:endParaRPr lang="en-US"/>
        </a:p>
      </dgm:t>
    </dgm:pt>
    <dgm:pt modelId="{D40A73B2-C9B5-F649-8E3C-06DF653D0EEE}">
      <dgm:prSet phldrT="[Text]"/>
      <dgm:spPr/>
      <dgm:t>
        <a:bodyPr/>
        <a:lstStyle/>
        <a:p>
          <a:r>
            <a:rPr lang="en-US" dirty="0"/>
            <a:t>No. No kinematics allowed here. </a:t>
          </a:r>
        </a:p>
      </dgm:t>
    </dgm:pt>
    <dgm:pt modelId="{3D7E927B-9BCE-6C47-AA2F-9B33B6021ECE}" type="parTrans" cxnId="{86C0EF55-7936-6849-A5BF-A8AFADB0245D}">
      <dgm:prSet/>
      <dgm:spPr/>
      <dgm:t>
        <a:bodyPr/>
        <a:lstStyle/>
        <a:p>
          <a:endParaRPr lang="en-US"/>
        </a:p>
      </dgm:t>
    </dgm:pt>
    <dgm:pt modelId="{9E1CDDC5-1214-D042-AB11-16931C7A5079}" type="sibTrans" cxnId="{86C0EF55-7936-6849-A5BF-A8AFADB0245D}">
      <dgm:prSet/>
      <dgm:spPr/>
      <dgm:t>
        <a:bodyPr/>
        <a:lstStyle/>
        <a:p>
          <a:endParaRPr lang="en-US"/>
        </a:p>
      </dgm:t>
    </dgm:pt>
    <dgm:pt modelId="{ED4F2E78-5A39-7F45-AF44-6C2CFE484A4D}" type="pres">
      <dgm:prSet presAssocID="{81C6291B-FEBA-C045-9DA9-E12D96DF3F36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88EC23BC-30F9-8B4B-B252-786C20F1D92F}" type="pres">
      <dgm:prSet presAssocID="{427F997A-5C32-A34F-AD68-E1C6BEDE786B}" presName="root1" presStyleCnt="0"/>
      <dgm:spPr/>
    </dgm:pt>
    <dgm:pt modelId="{1EFE2723-3867-BD4F-86B5-4A653959AAB5}" type="pres">
      <dgm:prSet presAssocID="{427F997A-5C32-A34F-AD68-E1C6BEDE786B}" presName="LevelOneTextNode" presStyleLbl="node0" presStyleIdx="0" presStyleCnt="1">
        <dgm:presLayoutVars>
          <dgm:chPref val="3"/>
        </dgm:presLayoutVars>
      </dgm:prSet>
      <dgm:spPr/>
    </dgm:pt>
    <dgm:pt modelId="{3F125A02-7579-504D-A827-4C6B2B9E2C5B}" type="pres">
      <dgm:prSet presAssocID="{427F997A-5C32-A34F-AD68-E1C6BEDE786B}" presName="level2hierChild" presStyleCnt="0"/>
      <dgm:spPr/>
    </dgm:pt>
    <dgm:pt modelId="{17F0D749-AE83-0E4B-87BA-72D6C2461D3D}" type="pres">
      <dgm:prSet presAssocID="{A46BE578-AE60-524A-AC9C-ED0F78924EB4}" presName="conn2-1" presStyleLbl="parChTrans1D2" presStyleIdx="0" presStyleCnt="2"/>
      <dgm:spPr/>
    </dgm:pt>
    <dgm:pt modelId="{2FD44422-5599-C646-ABB5-48DDAABAEDD2}" type="pres">
      <dgm:prSet presAssocID="{A46BE578-AE60-524A-AC9C-ED0F78924EB4}" presName="connTx" presStyleLbl="parChTrans1D2" presStyleIdx="0" presStyleCnt="2"/>
      <dgm:spPr/>
    </dgm:pt>
    <dgm:pt modelId="{7CF67253-614A-B54F-A49D-F4EC8DE57B63}" type="pres">
      <dgm:prSet presAssocID="{A27BF7D8-C905-4D46-8924-348AB5298358}" presName="root2" presStyleCnt="0"/>
      <dgm:spPr/>
    </dgm:pt>
    <dgm:pt modelId="{2986D251-14EA-1E44-9A52-7D625AAA4C33}" type="pres">
      <dgm:prSet presAssocID="{A27BF7D8-C905-4D46-8924-348AB5298358}" presName="LevelTwoTextNode" presStyleLbl="node2" presStyleIdx="0" presStyleCnt="2">
        <dgm:presLayoutVars>
          <dgm:chPref val="3"/>
        </dgm:presLayoutVars>
      </dgm:prSet>
      <dgm:spPr/>
    </dgm:pt>
    <dgm:pt modelId="{A230D0D1-A179-3942-B663-3A2AFFFB1FED}" type="pres">
      <dgm:prSet presAssocID="{A27BF7D8-C905-4D46-8924-348AB5298358}" presName="level3hierChild" presStyleCnt="0"/>
      <dgm:spPr/>
    </dgm:pt>
    <dgm:pt modelId="{82B91F1A-9E2E-E54D-B8A2-B8644C3B704F}" type="pres">
      <dgm:prSet presAssocID="{75B080D8-3C42-C641-8240-C20AB8DD285D}" presName="conn2-1" presStyleLbl="parChTrans1D3" presStyleIdx="0" presStyleCnt="2"/>
      <dgm:spPr/>
    </dgm:pt>
    <dgm:pt modelId="{6FB29C7C-6106-2D49-AD3B-25A308EB9A38}" type="pres">
      <dgm:prSet presAssocID="{75B080D8-3C42-C641-8240-C20AB8DD285D}" presName="connTx" presStyleLbl="parChTrans1D3" presStyleIdx="0" presStyleCnt="2"/>
      <dgm:spPr/>
    </dgm:pt>
    <dgm:pt modelId="{9C7A3C61-93B2-FA42-8B51-2CBE68C41DD5}" type="pres">
      <dgm:prSet presAssocID="{704834AD-2250-7C4B-AED8-995FB13E6E23}" presName="root2" presStyleCnt="0"/>
      <dgm:spPr/>
    </dgm:pt>
    <dgm:pt modelId="{D910F096-E851-DD41-8BB7-5B25602BF63B}" type="pres">
      <dgm:prSet presAssocID="{704834AD-2250-7C4B-AED8-995FB13E6E23}" presName="LevelTwoTextNode" presStyleLbl="node3" presStyleIdx="0" presStyleCnt="2">
        <dgm:presLayoutVars>
          <dgm:chPref val="3"/>
        </dgm:presLayoutVars>
      </dgm:prSet>
      <dgm:spPr/>
    </dgm:pt>
    <dgm:pt modelId="{A641EE7F-E552-2D4E-9873-84E23A42EC66}" type="pres">
      <dgm:prSet presAssocID="{704834AD-2250-7C4B-AED8-995FB13E6E23}" presName="level3hierChild" presStyleCnt="0"/>
      <dgm:spPr/>
    </dgm:pt>
    <dgm:pt modelId="{9C91841F-851F-DA42-AB24-CF3C278DD855}" type="pres">
      <dgm:prSet presAssocID="{BA5DAF04-9142-6445-8C85-7B23C8A756B5}" presName="conn2-1" presStyleLbl="parChTrans1D2" presStyleIdx="1" presStyleCnt="2"/>
      <dgm:spPr/>
    </dgm:pt>
    <dgm:pt modelId="{13A2A66A-390E-7F4B-B2E6-5A617E070826}" type="pres">
      <dgm:prSet presAssocID="{BA5DAF04-9142-6445-8C85-7B23C8A756B5}" presName="connTx" presStyleLbl="parChTrans1D2" presStyleIdx="1" presStyleCnt="2"/>
      <dgm:spPr/>
    </dgm:pt>
    <dgm:pt modelId="{02BB67C1-1E90-0441-ADAF-5766AC5AE954}" type="pres">
      <dgm:prSet presAssocID="{6E2BFF1F-AE4C-814D-AA6A-D7E1EE24D6CF}" presName="root2" presStyleCnt="0"/>
      <dgm:spPr/>
    </dgm:pt>
    <dgm:pt modelId="{524A9FCF-F53E-6543-9AFA-FB4705232CFF}" type="pres">
      <dgm:prSet presAssocID="{6E2BFF1F-AE4C-814D-AA6A-D7E1EE24D6CF}" presName="LevelTwoTextNode" presStyleLbl="node2" presStyleIdx="1" presStyleCnt="2">
        <dgm:presLayoutVars>
          <dgm:chPref val="3"/>
        </dgm:presLayoutVars>
      </dgm:prSet>
      <dgm:spPr/>
    </dgm:pt>
    <dgm:pt modelId="{B8153861-7787-244F-A80B-47D029E33DEB}" type="pres">
      <dgm:prSet presAssocID="{6E2BFF1F-AE4C-814D-AA6A-D7E1EE24D6CF}" presName="level3hierChild" presStyleCnt="0"/>
      <dgm:spPr/>
    </dgm:pt>
    <dgm:pt modelId="{B8FCA6E9-CF2C-B144-84C3-2DE486476DD3}" type="pres">
      <dgm:prSet presAssocID="{1DEAC295-6971-3E40-9BE9-808E32062AA0}" presName="conn2-1" presStyleLbl="parChTrans1D3" presStyleIdx="1" presStyleCnt="2"/>
      <dgm:spPr/>
    </dgm:pt>
    <dgm:pt modelId="{6A3CF7D8-1207-DD4A-9691-A29F754308C9}" type="pres">
      <dgm:prSet presAssocID="{1DEAC295-6971-3E40-9BE9-808E32062AA0}" presName="connTx" presStyleLbl="parChTrans1D3" presStyleIdx="1" presStyleCnt="2"/>
      <dgm:spPr/>
    </dgm:pt>
    <dgm:pt modelId="{81AB69A0-7DD2-4943-AA6A-65398A7A00CB}" type="pres">
      <dgm:prSet presAssocID="{EE1A8348-7C64-9B46-B37D-939676CB9727}" presName="root2" presStyleCnt="0"/>
      <dgm:spPr/>
    </dgm:pt>
    <dgm:pt modelId="{793FB5FC-917F-474F-970E-892FAEC125ED}" type="pres">
      <dgm:prSet presAssocID="{EE1A8348-7C64-9B46-B37D-939676CB9727}" presName="LevelTwoTextNode" presStyleLbl="node3" presStyleIdx="1" presStyleCnt="2">
        <dgm:presLayoutVars>
          <dgm:chPref val="3"/>
        </dgm:presLayoutVars>
      </dgm:prSet>
      <dgm:spPr/>
    </dgm:pt>
    <dgm:pt modelId="{909D05D4-7758-594C-81C8-511E47B9744B}" type="pres">
      <dgm:prSet presAssocID="{EE1A8348-7C64-9B46-B37D-939676CB9727}" presName="level3hierChild" presStyleCnt="0"/>
      <dgm:spPr/>
    </dgm:pt>
    <dgm:pt modelId="{D1EA0685-2941-EA42-AB47-47CD273373FD}" type="pres">
      <dgm:prSet presAssocID="{9A30D6B6-B93F-964E-BC3E-867AA9E8EE07}" presName="conn2-1" presStyleLbl="parChTrans1D4" presStyleIdx="0" presStyleCnt="3"/>
      <dgm:spPr/>
    </dgm:pt>
    <dgm:pt modelId="{2E3DFD7A-6799-854D-BF4F-DA515C6D3852}" type="pres">
      <dgm:prSet presAssocID="{9A30D6B6-B93F-964E-BC3E-867AA9E8EE07}" presName="connTx" presStyleLbl="parChTrans1D4" presStyleIdx="0" presStyleCnt="3"/>
      <dgm:spPr/>
    </dgm:pt>
    <dgm:pt modelId="{8896ED92-5FC4-0C49-84FD-FA5CB16ECC20}" type="pres">
      <dgm:prSet presAssocID="{F2712EBC-D1F1-5C42-962F-BD8EC0A11BFD}" presName="root2" presStyleCnt="0"/>
      <dgm:spPr/>
    </dgm:pt>
    <dgm:pt modelId="{BAEA96C9-C587-654F-98B9-D2D99D7E6BFF}" type="pres">
      <dgm:prSet presAssocID="{F2712EBC-D1F1-5C42-962F-BD8EC0A11BFD}" presName="LevelTwoTextNode" presStyleLbl="node4" presStyleIdx="0" presStyleCnt="3">
        <dgm:presLayoutVars>
          <dgm:chPref val="3"/>
        </dgm:presLayoutVars>
      </dgm:prSet>
      <dgm:spPr/>
    </dgm:pt>
    <dgm:pt modelId="{DEF41DD7-0DA0-5D40-9B95-2CED0B6E0427}" type="pres">
      <dgm:prSet presAssocID="{F2712EBC-D1F1-5C42-962F-BD8EC0A11BFD}" presName="level3hierChild" presStyleCnt="0"/>
      <dgm:spPr/>
    </dgm:pt>
    <dgm:pt modelId="{2556E051-B408-BF43-B6EC-585A46A81CB0}" type="pres">
      <dgm:prSet presAssocID="{653668CF-091E-0344-B72E-8C27E28F3277}" presName="conn2-1" presStyleLbl="parChTrans1D4" presStyleIdx="1" presStyleCnt="3"/>
      <dgm:spPr/>
    </dgm:pt>
    <dgm:pt modelId="{087983EE-EFFD-4C41-8A93-235DED378E4C}" type="pres">
      <dgm:prSet presAssocID="{653668CF-091E-0344-B72E-8C27E28F3277}" presName="connTx" presStyleLbl="parChTrans1D4" presStyleIdx="1" presStyleCnt="3"/>
      <dgm:spPr/>
    </dgm:pt>
    <dgm:pt modelId="{788C8834-7405-D742-99A5-B2FAA5603D61}" type="pres">
      <dgm:prSet presAssocID="{28229FF6-7F1E-5247-A28F-4678BD755A17}" presName="root2" presStyleCnt="0"/>
      <dgm:spPr/>
    </dgm:pt>
    <dgm:pt modelId="{6EDCC39A-0AB6-EE42-9146-4F08F7E47922}" type="pres">
      <dgm:prSet presAssocID="{28229FF6-7F1E-5247-A28F-4678BD755A17}" presName="LevelTwoTextNode" presStyleLbl="node4" presStyleIdx="1" presStyleCnt="3">
        <dgm:presLayoutVars>
          <dgm:chPref val="3"/>
        </dgm:presLayoutVars>
      </dgm:prSet>
      <dgm:spPr/>
    </dgm:pt>
    <dgm:pt modelId="{3AE1DFB7-A219-EA4C-ACFF-461DDEA26C14}" type="pres">
      <dgm:prSet presAssocID="{28229FF6-7F1E-5247-A28F-4678BD755A17}" presName="level3hierChild" presStyleCnt="0"/>
      <dgm:spPr/>
    </dgm:pt>
    <dgm:pt modelId="{AC711F6F-6BF9-A045-99D9-EDCBD8285BE6}" type="pres">
      <dgm:prSet presAssocID="{3D7E927B-9BCE-6C47-AA2F-9B33B6021ECE}" presName="conn2-1" presStyleLbl="parChTrans1D4" presStyleIdx="2" presStyleCnt="3"/>
      <dgm:spPr/>
    </dgm:pt>
    <dgm:pt modelId="{E2185D63-0B5A-AA49-AB90-7FB2B2F44D3E}" type="pres">
      <dgm:prSet presAssocID="{3D7E927B-9BCE-6C47-AA2F-9B33B6021ECE}" presName="connTx" presStyleLbl="parChTrans1D4" presStyleIdx="2" presStyleCnt="3"/>
      <dgm:spPr/>
    </dgm:pt>
    <dgm:pt modelId="{EDCBB1B5-0099-0A49-AD96-E4ED7731B4CF}" type="pres">
      <dgm:prSet presAssocID="{D40A73B2-C9B5-F649-8E3C-06DF653D0EEE}" presName="root2" presStyleCnt="0"/>
      <dgm:spPr/>
    </dgm:pt>
    <dgm:pt modelId="{B4D0500A-062E-CA41-AFB5-0153E15C0B97}" type="pres">
      <dgm:prSet presAssocID="{D40A73B2-C9B5-F649-8E3C-06DF653D0EEE}" presName="LevelTwoTextNode" presStyleLbl="node4" presStyleIdx="2" presStyleCnt="3">
        <dgm:presLayoutVars>
          <dgm:chPref val="3"/>
        </dgm:presLayoutVars>
      </dgm:prSet>
      <dgm:spPr/>
    </dgm:pt>
    <dgm:pt modelId="{CF2C2B49-F7A5-A24C-8328-EDC7947B671D}" type="pres">
      <dgm:prSet presAssocID="{D40A73B2-C9B5-F649-8E3C-06DF653D0EEE}" presName="level3hierChild" presStyleCnt="0"/>
      <dgm:spPr/>
    </dgm:pt>
  </dgm:ptLst>
  <dgm:cxnLst>
    <dgm:cxn modelId="{B5DFBE05-9610-F441-9A4C-0C2B0A6A287C}" type="presOf" srcId="{75B080D8-3C42-C641-8240-C20AB8DD285D}" destId="{82B91F1A-9E2E-E54D-B8A2-B8644C3B704F}" srcOrd="0" destOrd="0" presId="urn:microsoft.com/office/officeart/2005/8/layout/hierarchy2"/>
    <dgm:cxn modelId="{BB9D7017-E2D0-7C4D-9C8E-207C44FC6596}" type="presOf" srcId="{9A30D6B6-B93F-964E-BC3E-867AA9E8EE07}" destId="{2E3DFD7A-6799-854D-BF4F-DA515C6D3852}" srcOrd="1" destOrd="0" presId="urn:microsoft.com/office/officeart/2005/8/layout/hierarchy2"/>
    <dgm:cxn modelId="{61D3CF38-4B88-1842-A70E-1A8D93F0AE45}" type="presOf" srcId="{A46BE578-AE60-524A-AC9C-ED0F78924EB4}" destId="{2FD44422-5599-C646-ABB5-48DDAABAEDD2}" srcOrd="1" destOrd="0" presId="urn:microsoft.com/office/officeart/2005/8/layout/hierarchy2"/>
    <dgm:cxn modelId="{17933D3F-733A-7342-B4BF-68EAFCA58D30}" type="presOf" srcId="{704834AD-2250-7C4B-AED8-995FB13E6E23}" destId="{D910F096-E851-DD41-8BB7-5B25602BF63B}" srcOrd="0" destOrd="0" presId="urn:microsoft.com/office/officeart/2005/8/layout/hierarchy2"/>
    <dgm:cxn modelId="{BE0A414C-35F5-CA42-AF7C-49161F96487C}" type="presOf" srcId="{6E2BFF1F-AE4C-814D-AA6A-D7E1EE24D6CF}" destId="{524A9FCF-F53E-6543-9AFA-FB4705232CFF}" srcOrd="0" destOrd="0" presId="urn:microsoft.com/office/officeart/2005/8/layout/hierarchy2"/>
    <dgm:cxn modelId="{86C0EF55-7936-6849-A5BF-A8AFADB0245D}" srcId="{F2712EBC-D1F1-5C42-962F-BD8EC0A11BFD}" destId="{D40A73B2-C9B5-F649-8E3C-06DF653D0EEE}" srcOrd="1" destOrd="0" parTransId="{3D7E927B-9BCE-6C47-AA2F-9B33B6021ECE}" sibTransId="{9E1CDDC5-1214-D042-AB11-16931C7A5079}"/>
    <dgm:cxn modelId="{C8B68165-89B1-A442-87FA-730998A3BAB8}" type="presOf" srcId="{1DEAC295-6971-3E40-9BE9-808E32062AA0}" destId="{6A3CF7D8-1207-DD4A-9691-A29F754308C9}" srcOrd="1" destOrd="0" presId="urn:microsoft.com/office/officeart/2005/8/layout/hierarchy2"/>
    <dgm:cxn modelId="{A0297D66-CB28-2C4B-8D3F-65B05F1205F6}" type="presOf" srcId="{653668CF-091E-0344-B72E-8C27E28F3277}" destId="{087983EE-EFFD-4C41-8A93-235DED378E4C}" srcOrd="1" destOrd="0" presId="urn:microsoft.com/office/officeart/2005/8/layout/hierarchy2"/>
    <dgm:cxn modelId="{49F41B67-BBDC-3649-A49D-EB52C001F757}" type="presOf" srcId="{1DEAC295-6971-3E40-9BE9-808E32062AA0}" destId="{B8FCA6E9-CF2C-B144-84C3-2DE486476DD3}" srcOrd="0" destOrd="0" presId="urn:microsoft.com/office/officeart/2005/8/layout/hierarchy2"/>
    <dgm:cxn modelId="{74D3E36D-0A06-964F-AB8A-C46031F212FD}" type="presOf" srcId="{427F997A-5C32-A34F-AD68-E1C6BEDE786B}" destId="{1EFE2723-3867-BD4F-86B5-4A653959AAB5}" srcOrd="0" destOrd="0" presId="urn:microsoft.com/office/officeart/2005/8/layout/hierarchy2"/>
    <dgm:cxn modelId="{93DBBF74-4295-3241-B5E1-3E8B8CD4B48F}" type="presOf" srcId="{F2712EBC-D1F1-5C42-962F-BD8EC0A11BFD}" destId="{BAEA96C9-C587-654F-98B9-D2D99D7E6BFF}" srcOrd="0" destOrd="0" presId="urn:microsoft.com/office/officeart/2005/8/layout/hierarchy2"/>
    <dgm:cxn modelId="{1EF69D79-DD43-D840-8FC3-1459A96519EA}" type="presOf" srcId="{BA5DAF04-9142-6445-8C85-7B23C8A756B5}" destId="{13A2A66A-390E-7F4B-B2E6-5A617E070826}" srcOrd="1" destOrd="0" presId="urn:microsoft.com/office/officeart/2005/8/layout/hierarchy2"/>
    <dgm:cxn modelId="{E1A1147C-FD2C-2B4C-B13A-FD1CE9970F7E}" type="presOf" srcId="{653668CF-091E-0344-B72E-8C27E28F3277}" destId="{2556E051-B408-BF43-B6EC-585A46A81CB0}" srcOrd="0" destOrd="0" presId="urn:microsoft.com/office/officeart/2005/8/layout/hierarchy2"/>
    <dgm:cxn modelId="{257CF689-ADD6-4C44-9071-D280DE4D21EC}" srcId="{F2712EBC-D1F1-5C42-962F-BD8EC0A11BFD}" destId="{28229FF6-7F1E-5247-A28F-4678BD755A17}" srcOrd="0" destOrd="0" parTransId="{653668CF-091E-0344-B72E-8C27E28F3277}" sibTransId="{BE57FEF2-7C3C-6346-B338-9DAC38695B5D}"/>
    <dgm:cxn modelId="{187AA28A-590B-D940-89F5-8A7EE5DA352B}" type="presOf" srcId="{A46BE578-AE60-524A-AC9C-ED0F78924EB4}" destId="{17F0D749-AE83-0E4B-87BA-72D6C2461D3D}" srcOrd="0" destOrd="0" presId="urn:microsoft.com/office/officeart/2005/8/layout/hierarchy2"/>
    <dgm:cxn modelId="{7F6E848E-E8A2-0641-ACE4-D85EB7B9143D}" type="presOf" srcId="{D40A73B2-C9B5-F649-8E3C-06DF653D0EEE}" destId="{B4D0500A-062E-CA41-AFB5-0153E15C0B97}" srcOrd="0" destOrd="0" presId="urn:microsoft.com/office/officeart/2005/8/layout/hierarchy2"/>
    <dgm:cxn modelId="{E172EF9B-B721-404C-B49C-7D3966EF46A8}" type="presOf" srcId="{81C6291B-FEBA-C045-9DA9-E12D96DF3F36}" destId="{ED4F2E78-5A39-7F45-AF44-6C2CFE484A4D}" srcOrd="0" destOrd="0" presId="urn:microsoft.com/office/officeart/2005/8/layout/hierarchy2"/>
    <dgm:cxn modelId="{A050E7A4-F199-ED4E-A5BF-188CA01F8B00}" srcId="{A27BF7D8-C905-4D46-8924-348AB5298358}" destId="{704834AD-2250-7C4B-AED8-995FB13E6E23}" srcOrd="0" destOrd="0" parTransId="{75B080D8-3C42-C641-8240-C20AB8DD285D}" sibTransId="{2C348914-D938-1748-B8DC-D38D2BB9A255}"/>
    <dgm:cxn modelId="{29952AA7-6A08-B14E-8D4D-0CF0D456DBA3}" srcId="{81C6291B-FEBA-C045-9DA9-E12D96DF3F36}" destId="{427F997A-5C32-A34F-AD68-E1C6BEDE786B}" srcOrd="0" destOrd="0" parTransId="{D5ABC90B-F569-B14C-A7E1-E0FA385996F1}" sibTransId="{0BEB2660-BDD4-B346-86C5-CF7A8F930A5B}"/>
    <dgm:cxn modelId="{3580A8A7-2963-CA40-B163-C39EE8C14DAB}" type="presOf" srcId="{75B080D8-3C42-C641-8240-C20AB8DD285D}" destId="{6FB29C7C-6106-2D49-AD3B-25A308EB9A38}" srcOrd="1" destOrd="0" presId="urn:microsoft.com/office/officeart/2005/8/layout/hierarchy2"/>
    <dgm:cxn modelId="{CBBE2CA9-D47F-604A-A9F9-1E569BAC2A6A}" type="presOf" srcId="{EE1A8348-7C64-9B46-B37D-939676CB9727}" destId="{793FB5FC-917F-474F-970E-892FAEC125ED}" srcOrd="0" destOrd="0" presId="urn:microsoft.com/office/officeart/2005/8/layout/hierarchy2"/>
    <dgm:cxn modelId="{2EB826AF-686F-F24C-AA9E-C5F03B363C9A}" srcId="{EE1A8348-7C64-9B46-B37D-939676CB9727}" destId="{F2712EBC-D1F1-5C42-962F-BD8EC0A11BFD}" srcOrd="0" destOrd="0" parTransId="{9A30D6B6-B93F-964E-BC3E-867AA9E8EE07}" sibTransId="{49504CAC-6830-D340-9A2C-A2887E0515CA}"/>
    <dgm:cxn modelId="{7FDB71C7-6743-3741-8000-024D74415039}" type="presOf" srcId="{3D7E927B-9BCE-6C47-AA2F-9B33B6021ECE}" destId="{E2185D63-0B5A-AA49-AB90-7FB2B2F44D3E}" srcOrd="1" destOrd="0" presId="urn:microsoft.com/office/officeart/2005/8/layout/hierarchy2"/>
    <dgm:cxn modelId="{0A207DC7-051E-E54A-98F7-B9A710E9A6E2}" type="presOf" srcId="{BA5DAF04-9142-6445-8C85-7B23C8A756B5}" destId="{9C91841F-851F-DA42-AB24-CF3C278DD855}" srcOrd="0" destOrd="0" presId="urn:microsoft.com/office/officeart/2005/8/layout/hierarchy2"/>
    <dgm:cxn modelId="{FEF5DDCF-EFA1-284B-AD9E-142FDB4AF1D2}" type="presOf" srcId="{9A30D6B6-B93F-964E-BC3E-867AA9E8EE07}" destId="{D1EA0685-2941-EA42-AB47-47CD273373FD}" srcOrd="0" destOrd="0" presId="urn:microsoft.com/office/officeart/2005/8/layout/hierarchy2"/>
    <dgm:cxn modelId="{331416D4-8282-2841-8F52-BCDF6874712F}" type="presOf" srcId="{3D7E927B-9BCE-6C47-AA2F-9B33B6021ECE}" destId="{AC711F6F-6BF9-A045-99D9-EDCBD8285BE6}" srcOrd="0" destOrd="0" presId="urn:microsoft.com/office/officeart/2005/8/layout/hierarchy2"/>
    <dgm:cxn modelId="{1C2CD9E3-C6DD-F946-ABA8-DB7DC0D97F7C}" srcId="{427F997A-5C32-A34F-AD68-E1C6BEDE786B}" destId="{6E2BFF1F-AE4C-814D-AA6A-D7E1EE24D6CF}" srcOrd="1" destOrd="0" parTransId="{BA5DAF04-9142-6445-8C85-7B23C8A756B5}" sibTransId="{BA40F5D5-4C83-5C46-9AF8-69EB36435462}"/>
    <dgm:cxn modelId="{D67ACFF1-A231-4A4B-918A-F92CCF64A1B9}" srcId="{6E2BFF1F-AE4C-814D-AA6A-D7E1EE24D6CF}" destId="{EE1A8348-7C64-9B46-B37D-939676CB9727}" srcOrd="0" destOrd="0" parTransId="{1DEAC295-6971-3E40-9BE9-808E32062AA0}" sibTransId="{F4B2E103-B570-C44E-8CDA-C9D7FE717A24}"/>
    <dgm:cxn modelId="{CDCEBFF2-E483-5D4D-929B-21F95B8748E6}" srcId="{427F997A-5C32-A34F-AD68-E1C6BEDE786B}" destId="{A27BF7D8-C905-4D46-8924-348AB5298358}" srcOrd="0" destOrd="0" parTransId="{A46BE578-AE60-524A-AC9C-ED0F78924EB4}" sibTransId="{1552D511-9E2D-E741-8B1E-22523B4D4B60}"/>
    <dgm:cxn modelId="{3D4018F8-A762-C642-8BC2-7CB5B67C7FF0}" type="presOf" srcId="{A27BF7D8-C905-4D46-8924-348AB5298358}" destId="{2986D251-14EA-1E44-9A52-7D625AAA4C33}" srcOrd="0" destOrd="0" presId="urn:microsoft.com/office/officeart/2005/8/layout/hierarchy2"/>
    <dgm:cxn modelId="{CDB865FB-7626-CB44-8C10-6A0611DF9F8C}" type="presOf" srcId="{28229FF6-7F1E-5247-A28F-4678BD755A17}" destId="{6EDCC39A-0AB6-EE42-9146-4F08F7E47922}" srcOrd="0" destOrd="0" presId="urn:microsoft.com/office/officeart/2005/8/layout/hierarchy2"/>
    <dgm:cxn modelId="{E5C3AD21-E1D2-814B-8480-A9797421DA70}" type="presParOf" srcId="{ED4F2E78-5A39-7F45-AF44-6C2CFE484A4D}" destId="{88EC23BC-30F9-8B4B-B252-786C20F1D92F}" srcOrd="0" destOrd="0" presId="urn:microsoft.com/office/officeart/2005/8/layout/hierarchy2"/>
    <dgm:cxn modelId="{A4DBCFD2-E5A8-4E49-9A77-1E6C653368FE}" type="presParOf" srcId="{88EC23BC-30F9-8B4B-B252-786C20F1D92F}" destId="{1EFE2723-3867-BD4F-86B5-4A653959AAB5}" srcOrd="0" destOrd="0" presId="urn:microsoft.com/office/officeart/2005/8/layout/hierarchy2"/>
    <dgm:cxn modelId="{8680A329-27B7-CD43-85F1-7C8166B3ECAC}" type="presParOf" srcId="{88EC23BC-30F9-8B4B-B252-786C20F1D92F}" destId="{3F125A02-7579-504D-A827-4C6B2B9E2C5B}" srcOrd="1" destOrd="0" presId="urn:microsoft.com/office/officeart/2005/8/layout/hierarchy2"/>
    <dgm:cxn modelId="{6E061649-1D7A-D14F-93FF-415DBBEF74AD}" type="presParOf" srcId="{3F125A02-7579-504D-A827-4C6B2B9E2C5B}" destId="{17F0D749-AE83-0E4B-87BA-72D6C2461D3D}" srcOrd="0" destOrd="0" presId="urn:microsoft.com/office/officeart/2005/8/layout/hierarchy2"/>
    <dgm:cxn modelId="{19EF1536-C295-E149-BA09-F55F5F486A81}" type="presParOf" srcId="{17F0D749-AE83-0E4B-87BA-72D6C2461D3D}" destId="{2FD44422-5599-C646-ABB5-48DDAABAEDD2}" srcOrd="0" destOrd="0" presId="urn:microsoft.com/office/officeart/2005/8/layout/hierarchy2"/>
    <dgm:cxn modelId="{EE4C1E71-EAE1-4944-A014-6E9AEA1E7895}" type="presParOf" srcId="{3F125A02-7579-504D-A827-4C6B2B9E2C5B}" destId="{7CF67253-614A-B54F-A49D-F4EC8DE57B63}" srcOrd="1" destOrd="0" presId="urn:microsoft.com/office/officeart/2005/8/layout/hierarchy2"/>
    <dgm:cxn modelId="{30FE82E9-F873-3D4B-8CAC-8EDA81C69228}" type="presParOf" srcId="{7CF67253-614A-B54F-A49D-F4EC8DE57B63}" destId="{2986D251-14EA-1E44-9A52-7D625AAA4C33}" srcOrd="0" destOrd="0" presId="urn:microsoft.com/office/officeart/2005/8/layout/hierarchy2"/>
    <dgm:cxn modelId="{AE5C3ACF-17AA-3F40-AB9F-9E7A6F8C8FCC}" type="presParOf" srcId="{7CF67253-614A-B54F-A49D-F4EC8DE57B63}" destId="{A230D0D1-A179-3942-B663-3A2AFFFB1FED}" srcOrd="1" destOrd="0" presId="urn:microsoft.com/office/officeart/2005/8/layout/hierarchy2"/>
    <dgm:cxn modelId="{69BE2E25-680A-464B-A0A9-095164F33E90}" type="presParOf" srcId="{A230D0D1-A179-3942-B663-3A2AFFFB1FED}" destId="{82B91F1A-9E2E-E54D-B8A2-B8644C3B704F}" srcOrd="0" destOrd="0" presId="urn:microsoft.com/office/officeart/2005/8/layout/hierarchy2"/>
    <dgm:cxn modelId="{F6340B01-6588-4849-9B5F-064C5289E856}" type="presParOf" srcId="{82B91F1A-9E2E-E54D-B8A2-B8644C3B704F}" destId="{6FB29C7C-6106-2D49-AD3B-25A308EB9A38}" srcOrd="0" destOrd="0" presId="urn:microsoft.com/office/officeart/2005/8/layout/hierarchy2"/>
    <dgm:cxn modelId="{082709E2-FC96-244D-A0F5-E7C0C97134B8}" type="presParOf" srcId="{A230D0D1-A179-3942-B663-3A2AFFFB1FED}" destId="{9C7A3C61-93B2-FA42-8B51-2CBE68C41DD5}" srcOrd="1" destOrd="0" presId="urn:microsoft.com/office/officeart/2005/8/layout/hierarchy2"/>
    <dgm:cxn modelId="{CA57E44D-BE45-3847-9F86-B243ACFCADA6}" type="presParOf" srcId="{9C7A3C61-93B2-FA42-8B51-2CBE68C41DD5}" destId="{D910F096-E851-DD41-8BB7-5B25602BF63B}" srcOrd="0" destOrd="0" presId="urn:microsoft.com/office/officeart/2005/8/layout/hierarchy2"/>
    <dgm:cxn modelId="{ECAFB7B7-B9D7-324D-A89F-D3083867836F}" type="presParOf" srcId="{9C7A3C61-93B2-FA42-8B51-2CBE68C41DD5}" destId="{A641EE7F-E552-2D4E-9873-84E23A42EC66}" srcOrd="1" destOrd="0" presId="urn:microsoft.com/office/officeart/2005/8/layout/hierarchy2"/>
    <dgm:cxn modelId="{D470E535-D195-1D40-AA4A-D68CCD3717A8}" type="presParOf" srcId="{3F125A02-7579-504D-A827-4C6B2B9E2C5B}" destId="{9C91841F-851F-DA42-AB24-CF3C278DD855}" srcOrd="2" destOrd="0" presId="urn:microsoft.com/office/officeart/2005/8/layout/hierarchy2"/>
    <dgm:cxn modelId="{905E79F2-AFEC-F742-87B9-38AE7F3A852F}" type="presParOf" srcId="{9C91841F-851F-DA42-AB24-CF3C278DD855}" destId="{13A2A66A-390E-7F4B-B2E6-5A617E070826}" srcOrd="0" destOrd="0" presId="urn:microsoft.com/office/officeart/2005/8/layout/hierarchy2"/>
    <dgm:cxn modelId="{9D870586-8BEC-8F47-9E1F-26BF8EAB204B}" type="presParOf" srcId="{3F125A02-7579-504D-A827-4C6B2B9E2C5B}" destId="{02BB67C1-1E90-0441-ADAF-5766AC5AE954}" srcOrd="3" destOrd="0" presId="urn:microsoft.com/office/officeart/2005/8/layout/hierarchy2"/>
    <dgm:cxn modelId="{B703B230-CB20-E049-9C33-089847304F5F}" type="presParOf" srcId="{02BB67C1-1E90-0441-ADAF-5766AC5AE954}" destId="{524A9FCF-F53E-6543-9AFA-FB4705232CFF}" srcOrd="0" destOrd="0" presId="urn:microsoft.com/office/officeart/2005/8/layout/hierarchy2"/>
    <dgm:cxn modelId="{C3002508-86BB-6E4C-B009-75A866D1CB13}" type="presParOf" srcId="{02BB67C1-1E90-0441-ADAF-5766AC5AE954}" destId="{B8153861-7787-244F-A80B-47D029E33DEB}" srcOrd="1" destOrd="0" presId="urn:microsoft.com/office/officeart/2005/8/layout/hierarchy2"/>
    <dgm:cxn modelId="{34437A7C-726C-BB41-9754-93D4BD69E938}" type="presParOf" srcId="{B8153861-7787-244F-A80B-47D029E33DEB}" destId="{B8FCA6E9-CF2C-B144-84C3-2DE486476DD3}" srcOrd="0" destOrd="0" presId="urn:microsoft.com/office/officeart/2005/8/layout/hierarchy2"/>
    <dgm:cxn modelId="{5237B5F2-241C-714F-B56B-622A8656AA40}" type="presParOf" srcId="{B8FCA6E9-CF2C-B144-84C3-2DE486476DD3}" destId="{6A3CF7D8-1207-DD4A-9691-A29F754308C9}" srcOrd="0" destOrd="0" presId="urn:microsoft.com/office/officeart/2005/8/layout/hierarchy2"/>
    <dgm:cxn modelId="{457AD645-A127-A34D-9B62-1C7BD2CA5697}" type="presParOf" srcId="{B8153861-7787-244F-A80B-47D029E33DEB}" destId="{81AB69A0-7DD2-4943-AA6A-65398A7A00CB}" srcOrd="1" destOrd="0" presId="urn:microsoft.com/office/officeart/2005/8/layout/hierarchy2"/>
    <dgm:cxn modelId="{6F7C043A-370D-354B-9353-990A8E98CB40}" type="presParOf" srcId="{81AB69A0-7DD2-4943-AA6A-65398A7A00CB}" destId="{793FB5FC-917F-474F-970E-892FAEC125ED}" srcOrd="0" destOrd="0" presId="urn:microsoft.com/office/officeart/2005/8/layout/hierarchy2"/>
    <dgm:cxn modelId="{5E7A3587-EF5C-CC43-AB25-7B3F2727294C}" type="presParOf" srcId="{81AB69A0-7DD2-4943-AA6A-65398A7A00CB}" destId="{909D05D4-7758-594C-81C8-511E47B9744B}" srcOrd="1" destOrd="0" presId="urn:microsoft.com/office/officeart/2005/8/layout/hierarchy2"/>
    <dgm:cxn modelId="{AC65E8CD-3432-2D46-96BD-BD2394521CF6}" type="presParOf" srcId="{909D05D4-7758-594C-81C8-511E47B9744B}" destId="{D1EA0685-2941-EA42-AB47-47CD273373FD}" srcOrd="0" destOrd="0" presId="urn:microsoft.com/office/officeart/2005/8/layout/hierarchy2"/>
    <dgm:cxn modelId="{C846876A-6A8C-244D-BB05-B52933E4AEA4}" type="presParOf" srcId="{D1EA0685-2941-EA42-AB47-47CD273373FD}" destId="{2E3DFD7A-6799-854D-BF4F-DA515C6D3852}" srcOrd="0" destOrd="0" presId="urn:microsoft.com/office/officeart/2005/8/layout/hierarchy2"/>
    <dgm:cxn modelId="{13B122E3-AFC4-BE46-851A-C8C43F79E604}" type="presParOf" srcId="{909D05D4-7758-594C-81C8-511E47B9744B}" destId="{8896ED92-5FC4-0C49-84FD-FA5CB16ECC20}" srcOrd="1" destOrd="0" presId="urn:microsoft.com/office/officeart/2005/8/layout/hierarchy2"/>
    <dgm:cxn modelId="{BE8A4C9C-F332-CB4F-8D7D-F3EFC36E23FC}" type="presParOf" srcId="{8896ED92-5FC4-0C49-84FD-FA5CB16ECC20}" destId="{BAEA96C9-C587-654F-98B9-D2D99D7E6BFF}" srcOrd="0" destOrd="0" presId="urn:microsoft.com/office/officeart/2005/8/layout/hierarchy2"/>
    <dgm:cxn modelId="{9EAA0EAD-D2C6-F345-A067-B6D567B31FF9}" type="presParOf" srcId="{8896ED92-5FC4-0C49-84FD-FA5CB16ECC20}" destId="{DEF41DD7-0DA0-5D40-9B95-2CED0B6E0427}" srcOrd="1" destOrd="0" presId="urn:microsoft.com/office/officeart/2005/8/layout/hierarchy2"/>
    <dgm:cxn modelId="{4D0C9B14-CF80-B34F-992A-3875AE200691}" type="presParOf" srcId="{DEF41DD7-0DA0-5D40-9B95-2CED0B6E0427}" destId="{2556E051-B408-BF43-B6EC-585A46A81CB0}" srcOrd="0" destOrd="0" presId="urn:microsoft.com/office/officeart/2005/8/layout/hierarchy2"/>
    <dgm:cxn modelId="{2E71D0DE-5924-6844-93BE-50398CB85A2D}" type="presParOf" srcId="{2556E051-B408-BF43-B6EC-585A46A81CB0}" destId="{087983EE-EFFD-4C41-8A93-235DED378E4C}" srcOrd="0" destOrd="0" presId="urn:microsoft.com/office/officeart/2005/8/layout/hierarchy2"/>
    <dgm:cxn modelId="{97273FD0-6ABA-2647-A319-C3E8BAF69D1C}" type="presParOf" srcId="{DEF41DD7-0DA0-5D40-9B95-2CED0B6E0427}" destId="{788C8834-7405-D742-99A5-B2FAA5603D61}" srcOrd="1" destOrd="0" presId="urn:microsoft.com/office/officeart/2005/8/layout/hierarchy2"/>
    <dgm:cxn modelId="{362EF754-DA53-EE46-BDA0-504726CC0D94}" type="presParOf" srcId="{788C8834-7405-D742-99A5-B2FAA5603D61}" destId="{6EDCC39A-0AB6-EE42-9146-4F08F7E47922}" srcOrd="0" destOrd="0" presId="urn:microsoft.com/office/officeart/2005/8/layout/hierarchy2"/>
    <dgm:cxn modelId="{393CA604-19E6-BB4F-A293-A64FA45F8456}" type="presParOf" srcId="{788C8834-7405-D742-99A5-B2FAA5603D61}" destId="{3AE1DFB7-A219-EA4C-ACFF-461DDEA26C14}" srcOrd="1" destOrd="0" presId="urn:microsoft.com/office/officeart/2005/8/layout/hierarchy2"/>
    <dgm:cxn modelId="{71705534-DC85-D141-96C3-E3D06A1A86EF}" type="presParOf" srcId="{DEF41DD7-0DA0-5D40-9B95-2CED0B6E0427}" destId="{AC711F6F-6BF9-A045-99D9-EDCBD8285BE6}" srcOrd="2" destOrd="0" presId="urn:microsoft.com/office/officeart/2005/8/layout/hierarchy2"/>
    <dgm:cxn modelId="{220B7017-D53C-864B-A2C4-5F85F8E3A768}" type="presParOf" srcId="{AC711F6F-6BF9-A045-99D9-EDCBD8285BE6}" destId="{E2185D63-0B5A-AA49-AB90-7FB2B2F44D3E}" srcOrd="0" destOrd="0" presId="urn:microsoft.com/office/officeart/2005/8/layout/hierarchy2"/>
    <dgm:cxn modelId="{F97CAD71-0B8B-4247-97C9-AB4ADF5B171F}" type="presParOf" srcId="{DEF41DD7-0DA0-5D40-9B95-2CED0B6E0427}" destId="{EDCBB1B5-0099-0A49-AD96-E4ED7731B4CF}" srcOrd="3" destOrd="0" presId="urn:microsoft.com/office/officeart/2005/8/layout/hierarchy2"/>
    <dgm:cxn modelId="{A13F914D-86F9-A347-9585-0028818F7BAE}" type="presParOf" srcId="{EDCBB1B5-0099-0A49-AD96-E4ED7731B4CF}" destId="{B4D0500A-062E-CA41-AFB5-0153E15C0B97}" srcOrd="0" destOrd="0" presId="urn:microsoft.com/office/officeart/2005/8/layout/hierarchy2"/>
    <dgm:cxn modelId="{BF0778BB-251A-FB44-8743-17B81458D810}" type="presParOf" srcId="{EDCBB1B5-0099-0A49-AD96-E4ED7731B4CF}" destId="{CF2C2B49-F7A5-A24C-8328-EDC7947B671D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AB3560E6-8CF6-CE44-82A7-5211714EC318}" type="doc">
      <dgm:prSet loTypeId="urn:microsoft.com/office/officeart/2005/8/layout/hierarchy2" loCatId="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E69406E-948C-1141-BD78-B46B30A6AC81}">
      <dgm:prSet phldrT="[Text]"/>
      <dgm:spPr/>
      <dgm:t>
        <a:bodyPr/>
        <a:lstStyle/>
        <a:p>
          <a:r>
            <a:rPr lang="en-US" dirty="0"/>
            <a:t>Are there any forces in your problem? </a:t>
          </a:r>
        </a:p>
      </dgm:t>
    </dgm:pt>
    <dgm:pt modelId="{28764D96-897D-F948-917A-7E27DA32B6B1}" type="parTrans" cxnId="{88FF8851-5DBE-C343-8F07-91E576D12272}">
      <dgm:prSet/>
      <dgm:spPr/>
      <dgm:t>
        <a:bodyPr/>
        <a:lstStyle/>
        <a:p>
          <a:endParaRPr lang="en-US"/>
        </a:p>
      </dgm:t>
    </dgm:pt>
    <dgm:pt modelId="{A5D5A934-C4AC-0349-849F-7301AC96E783}" type="sibTrans" cxnId="{88FF8851-5DBE-C343-8F07-91E576D12272}">
      <dgm:prSet/>
      <dgm:spPr/>
      <dgm:t>
        <a:bodyPr/>
        <a:lstStyle/>
        <a:p>
          <a:endParaRPr lang="en-US"/>
        </a:p>
      </dgm:t>
    </dgm:pt>
    <dgm:pt modelId="{F422D46A-4B21-294C-BDDF-E71C72072426}">
      <dgm:prSet phldrT="[Text]"/>
      <dgm:spPr/>
      <dgm:t>
        <a:bodyPr/>
        <a:lstStyle/>
        <a:p>
          <a:r>
            <a:rPr lang="en-US" dirty="0"/>
            <a:t>Draw a free body diagram with an axis.</a:t>
          </a:r>
        </a:p>
      </dgm:t>
    </dgm:pt>
    <dgm:pt modelId="{C74FD029-79A1-3649-8A9D-CC41259B3A77}" type="parTrans" cxnId="{C59EDF5D-870A-4347-A2AC-31B8DD1E14C1}">
      <dgm:prSet/>
      <dgm:spPr/>
      <dgm:t>
        <a:bodyPr/>
        <a:lstStyle/>
        <a:p>
          <a:endParaRPr lang="en-US"/>
        </a:p>
      </dgm:t>
    </dgm:pt>
    <dgm:pt modelId="{9A12FE26-D68A-FE4F-8339-56D5347C6251}" type="sibTrans" cxnId="{C59EDF5D-870A-4347-A2AC-31B8DD1E14C1}">
      <dgm:prSet/>
      <dgm:spPr/>
      <dgm:t>
        <a:bodyPr/>
        <a:lstStyle/>
        <a:p>
          <a:endParaRPr lang="en-US"/>
        </a:p>
      </dgm:t>
    </dgm:pt>
    <dgm:pt modelId="{C06F052D-9D37-FD43-985F-E111F66C54DF}">
      <dgm:prSet phldrT="[Text]"/>
      <dgm:spPr/>
      <dgm:t>
        <a:bodyPr/>
        <a:lstStyle/>
        <a:p>
          <a:r>
            <a:rPr lang="en-US" dirty="0"/>
            <a:t>Define the system.</a:t>
          </a:r>
        </a:p>
      </dgm:t>
    </dgm:pt>
    <dgm:pt modelId="{81B3F072-F852-9846-A3A8-9972747F3B15}" type="parTrans" cxnId="{A6F954E6-411C-4445-BFC2-42D07C112D31}">
      <dgm:prSet/>
      <dgm:spPr/>
      <dgm:t>
        <a:bodyPr/>
        <a:lstStyle/>
        <a:p>
          <a:endParaRPr lang="en-US"/>
        </a:p>
      </dgm:t>
    </dgm:pt>
    <dgm:pt modelId="{7BD624CF-308D-3C43-A1AA-A3C7D81F7F90}" type="sibTrans" cxnId="{A6F954E6-411C-4445-BFC2-42D07C112D31}">
      <dgm:prSet/>
      <dgm:spPr/>
      <dgm:t>
        <a:bodyPr/>
        <a:lstStyle/>
        <a:p>
          <a:endParaRPr lang="en-US"/>
        </a:p>
      </dgm:t>
    </dgm:pt>
    <dgm:pt modelId="{B812A180-43D5-184A-A589-C8450ACA7203}">
      <dgm:prSet phldrT="[Text]"/>
      <dgm:spPr/>
      <dgm:t>
        <a:bodyPr/>
        <a:lstStyle/>
        <a:p>
          <a:r>
            <a:rPr lang="en-US" dirty="0"/>
            <a:t>What forces are external? Internal? </a:t>
          </a:r>
        </a:p>
      </dgm:t>
    </dgm:pt>
    <dgm:pt modelId="{FAB4668C-AAA8-F246-97A9-D7F61CA3A5C8}" type="parTrans" cxnId="{0CB70B58-D0CB-E943-A73B-2359CED7CA71}">
      <dgm:prSet/>
      <dgm:spPr/>
      <dgm:t>
        <a:bodyPr/>
        <a:lstStyle/>
        <a:p>
          <a:endParaRPr lang="en-US"/>
        </a:p>
      </dgm:t>
    </dgm:pt>
    <dgm:pt modelId="{678E2ABC-47E0-7845-BF44-E489185D16B4}" type="sibTrans" cxnId="{0CB70B58-D0CB-E943-A73B-2359CED7CA71}">
      <dgm:prSet/>
      <dgm:spPr/>
      <dgm:t>
        <a:bodyPr/>
        <a:lstStyle/>
        <a:p>
          <a:endParaRPr lang="en-US"/>
        </a:p>
      </dgm:t>
    </dgm:pt>
    <dgm:pt modelId="{98A67FA6-EE60-A94C-A64A-7AF35BB17248}" type="pres">
      <dgm:prSet presAssocID="{AB3560E6-8CF6-CE44-82A7-5211714EC318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54E4EB80-9787-7C43-80D2-9C8DE48A2765}" type="pres">
      <dgm:prSet presAssocID="{3E69406E-948C-1141-BD78-B46B30A6AC81}" presName="root1" presStyleCnt="0"/>
      <dgm:spPr/>
    </dgm:pt>
    <dgm:pt modelId="{613692DB-4C80-DA41-A925-7C3DB6CD8A84}" type="pres">
      <dgm:prSet presAssocID="{3E69406E-948C-1141-BD78-B46B30A6AC81}" presName="LevelOneTextNode" presStyleLbl="node0" presStyleIdx="0" presStyleCnt="1">
        <dgm:presLayoutVars>
          <dgm:chPref val="3"/>
        </dgm:presLayoutVars>
      </dgm:prSet>
      <dgm:spPr/>
    </dgm:pt>
    <dgm:pt modelId="{36D9B865-843A-8C44-862A-3AF6BAA8FE40}" type="pres">
      <dgm:prSet presAssocID="{3E69406E-948C-1141-BD78-B46B30A6AC81}" presName="level2hierChild" presStyleCnt="0"/>
      <dgm:spPr/>
    </dgm:pt>
    <dgm:pt modelId="{5C854823-1ACB-E04E-9F16-4DB0C7559105}" type="pres">
      <dgm:prSet presAssocID="{C74FD029-79A1-3649-8A9D-CC41259B3A77}" presName="conn2-1" presStyleLbl="parChTrans1D2" presStyleIdx="0" presStyleCnt="3"/>
      <dgm:spPr/>
    </dgm:pt>
    <dgm:pt modelId="{82D9F606-73FD-6D4C-AE80-066F53E2F027}" type="pres">
      <dgm:prSet presAssocID="{C74FD029-79A1-3649-8A9D-CC41259B3A77}" presName="connTx" presStyleLbl="parChTrans1D2" presStyleIdx="0" presStyleCnt="3"/>
      <dgm:spPr/>
    </dgm:pt>
    <dgm:pt modelId="{BF446DAC-F9D1-2E4F-A38F-0A073C86A378}" type="pres">
      <dgm:prSet presAssocID="{F422D46A-4B21-294C-BDDF-E71C72072426}" presName="root2" presStyleCnt="0"/>
      <dgm:spPr/>
    </dgm:pt>
    <dgm:pt modelId="{A13149CE-1DF4-F245-AD3A-D11A26FF9C75}" type="pres">
      <dgm:prSet presAssocID="{F422D46A-4B21-294C-BDDF-E71C72072426}" presName="LevelTwoTextNode" presStyleLbl="node2" presStyleIdx="0" presStyleCnt="3">
        <dgm:presLayoutVars>
          <dgm:chPref val="3"/>
        </dgm:presLayoutVars>
      </dgm:prSet>
      <dgm:spPr/>
    </dgm:pt>
    <dgm:pt modelId="{D7E2BF87-8264-384B-BF9E-80A85CD94EF9}" type="pres">
      <dgm:prSet presAssocID="{F422D46A-4B21-294C-BDDF-E71C72072426}" presName="level3hierChild" presStyleCnt="0"/>
      <dgm:spPr/>
    </dgm:pt>
    <dgm:pt modelId="{B8E12A58-6D45-214F-92E8-942EBE1CFFEB}" type="pres">
      <dgm:prSet presAssocID="{81B3F072-F852-9846-A3A8-9972747F3B15}" presName="conn2-1" presStyleLbl="parChTrans1D2" presStyleIdx="1" presStyleCnt="3"/>
      <dgm:spPr/>
    </dgm:pt>
    <dgm:pt modelId="{A0ABA9F1-CA95-F644-BA81-88029F78DDF2}" type="pres">
      <dgm:prSet presAssocID="{81B3F072-F852-9846-A3A8-9972747F3B15}" presName="connTx" presStyleLbl="parChTrans1D2" presStyleIdx="1" presStyleCnt="3"/>
      <dgm:spPr/>
    </dgm:pt>
    <dgm:pt modelId="{1ECEC0C3-AFC0-F045-9610-69CEF983A24E}" type="pres">
      <dgm:prSet presAssocID="{C06F052D-9D37-FD43-985F-E111F66C54DF}" presName="root2" presStyleCnt="0"/>
      <dgm:spPr/>
    </dgm:pt>
    <dgm:pt modelId="{3CC94851-5A84-8240-97DB-DD71237E2A41}" type="pres">
      <dgm:prSet presAssocID="{C06F052D-9D37-FD43-985F-E111F66C54DF}" presName="LevelTwoTextNode" presStyleLbl="node2" presStyleIdx="1" presStyleCnt="3">
        <dgm:presLayoutVars>
          <dgm:chPref val="3"/>
        </dgm:presLayoutVars>
      </dgm:prSet>
      <dgm:spPr/>
    </dgm:pt>
    <dgm:pt modelId="{70F7F859-BCCD-1C4F-BE42-151EFE1121FC}" type="pres">
      <dgm:prSet presAssocID="{C06F052D-9D37-FD43-985F-E111F66C54DF}" presName="level3hierChild" presStyleCnt="0"/>
      <dgm:spPr/>
    </dgm:pt>
    <dgm:pt modelId="{74221F8F-DC94-8A4D-8EE7-8ED848699E51}" type="pres">
      <dgm:prSet presAssocID="{FAB4668C-AAA8-F246-97A9-D7F61CA3A5C8}" presName="conn2-1" presStyleLbl="parChTrans1D2" presStyleIdx="2" presStyleCnt="3"/>
      <dgm:spPr/>
    </dgm:pt>
    <dgm:pt modelId="{168736E4-FDAF-8741-ACBB-6652DA9C7429}" type="pres">
      <dgm:prSet presAssocID="{FAB4668C-AAA8-F246-97A9-D7F61CA3A5C8}" presName="connTx" presStyleLbl="parChTrans1D2" presStyleIdx="2" presStyleCnt="3"/>
      <dgm:spPr/>
    </dgm:pt>
    <dgm:pt modelId="{ED9298B3-F5CF-E845-8BB2-A17967027519}" type="pres">
      <dgm:prSet presAssocID="{B812A180-43D5-184A-A589-C8450ACA7203}" presName="root2" presStyleCnt="0"/>
      <dgm:spPr/>
    </dgm:pt>
    <dgm:pt modelId="{158CF649-4F8A-554F-848F-946436B983BB}" type="pres">
      <dgm:prSet presAssocID="{B812A180-43D5-184A-A589-C8450ACA7203}" presName="LevelTwoTextNode" presStyleLbl="node2" presStyleIdx="2" presStyleCnt="3">
        <dgm:presLayoutVars>
          <dgm:chPref val="3"/>
        </dgm:presLayoutVars>
      </dgm:prSet>
      <dgm:spPr/>
    </dgm:pt>
    <dgm:pt modelId="{879212E0-4E0F-CD4A-B682-F946C2EBEAC0}" type="pres">
      <dgm:prSet presAssocID="{B812A180-43D5-184A-A589-C8450ACA7203}" presName="level3hierChild" presStyleCnt="0"/>
      <dgm:spPr/>
    </dgm:pt>
  </dgm:ptLst>
  <dgm:cxnLst>
    <dgm:cxn modelId="{9EAA9412-357D-1044-9671-5B97A403911F}" type="presOf" srcId="{3E69406E-948C-1141-BD78-B46B30A6AC81}" destId="{613692DB-4C80-DA41-A925-7C3DB6CD8A84}" srcOrd="0" destOrd="0" presId="urn:microsoft.com/office/officeart/2005/8/layout/hierarchy2"/>
    <dgm:cxn modelId="{77BE9617-ABA1-7149-A5F8-E0E49BB00FBD}" type="presOf" srcId="{B812A180-43D5-184A-A589-C8450ACA7203}" destId="{158CF649-4F8A-554F-848F-946436B983BB}" srcOrd="0" destOrd="0" presId="urn:microsoft.com/office/officeart/2005/8/layout/hierarchy2"/>
    <dgm:cxn modelId="{88FF8851-5DBE-C343-8F07-91E576D12272}" srcId="{AB3560E6-8CF6-CE44-82A7-5211714EC318}" destId="{3E69406E-948C-1141-BD78-B46B30A6AC81}" srcOrd="0" destOrd="0" parTransId="{28764D96-897D-F948-917A-7E27DA32B6B1}" sibTransId="{A5D5A934-C4AC-0349-849F-7301AC96E783}"/>
    <dgm:cxn modelId="{0CB70B58-D0CB-E943-A73B-2359CED7CA71}" srcId="{3E69406E-948C-1141-BD78-B46B30A6AC81}" destId="{B812A180-43D5-184A-A589-C8450ACA7203}" srcOrd="2" destOrd="0" parTransId="{FAB4668C-AAA8-F246-97A9-D7F61CA3A5C8}" sibTransId="{678E2ABC-47E0-7845-BF44-E489185D16B4}"/>
    <dgm:cxn modelId="{93762C5B-44EF-3043-BC16-789B8903CCA7}" type="presOf" srcId="{81B3F072-F852-9846-A3A8-9972747F3B15}" destId="{B8E12A58-6D45-214F-92E8-942EBE1CFFEB}" srcOrd="0" destOrd="0" presId="urn:microsoft.com/office/officeart/2005/8/layout/hierarchy2"/>
    <dgm:cxn modelId="{C59EDF5D-870A-4347-A2AC-31B8DD1E14C1}" srcId="{3E69406E-948C-1141-BD78-B46B30A6AC81}" destId="{F422D46A-4B21-294C-BDDF-E71C72072426}" srcOrd="0" destOrd="0" parTransId="{C74FD029-79A1-3649-8A9D-CC41259B3A77}" sibTransId="{9A12FE26-D68A-FE4F-8339-56D5347C6251}"/>
    <dgm:cxn modelId="{10E496A3-4C8F-4C48-A103-9A326077E0EE}" type="presOf" srcId="{C74FD029-79A1-3649-8A9D-CC41259B3A77}" destId="{5C854823-1ACB-E04E-9F16-4DB0C7559105}" srcOrd="0" destOrd="0" presId="urn:microsoft.com/office/officeart/2005/8/layout/hierarchy2"/>
    <dgm:cxn modelId="{0EB6ACA8-F4A5-424E-82B4-C105A595199F}" type="presOf" srcId="{F422D46A-4B21-294C-BDDF-E71C72072426}" destId="{A13149CE-1DF4-F245-AD3A-D11A26FF9C75}" srcOrd="0" destOrd="0" presId="urn:microsoft.com/office/officeart/2005/8/layout/hierarchy2"/>
    <dgm:cxn modelId="{FA3A99B3-17BB-4344-AC40-5CCE066D06B3}" type="presOf" srcId="{FAB4668C-AAA8-F246-97A9-D7F61CA3A5C8}" destId="{168736E4-FDAF-8741-ACBB-6652DA9C7429}" srcOrd="1" destOrd="0" presId="urn:microsoft.com/office/officeart/2005/8/layout/hierarchy2"/>
    <dgm:cxn modelId="{E05748D5-5566-2640-B4E1-630E31AECA29}" type="presOf" srcId="{C74FD029-79A1-3649-8A9D-CC41259B3A77}" destId="{82D9F606-73FD-6D4C-AE80-066F53E2F027}" srcOrd="1" destOrd="0" presId="urn:microsoft.com/office/officeart/2005/8/layout/hierarchy2"/>
    <dgm:cxn modelId="{A6F954E6-411C-4445-BFC2-42D07C112D31}" srcId="{3E69406E-948C-1141-BD78-B46B30A6AC81}" destId="{C06F052D-9D37-FD43-985F-E111F66C54DF}" srcOrd="1" destOrd="0" parTransId="{81B3F072-F852-9846-A3A8-9972747F3B15}" sibTransId="{7BD624CF-308D-3C43-A1AA-A3C7D81F7F90}"/>
    <dgm:cxn modelId="{59290AEE-B7A9-EB40-97E7-F570A1BF25BB}" type="presOf" srcId="{FAB4668C-AAA8-F246-97A9-D7F61CA3A5C8}" destId="{74221F8F-DC94-8A4D-8EE7-8ED848699E51}" srcOrd="0" destOrd="0" presId="urn:microsoft.com/office/officeart/2005/8/layout/hierarchy2"/>
    <dgm:cxn modelId="{ECC2C1EE-C546-D342-841B-C7F40F648676}" type="presOf" srcId="{81B3F072-F852-9846-A3A8-9972747F3B15}" destId="{A0ABA9F1-CA95-F644-BA81-88029F78DDF2}" srcOrd="1" destOrd="0" presId="urn:microsoft.com/office/officeart/2005/8/layout/hierarchy2"/>
    <dgm:cxn modelId="{A8E647EF-D7DE-3A4B-93F4-8CC170F897EB}" type="presOf" srcId="{AB3560E6-8CF6-CE44-82A7-5211714EC318}" destId="{98A67FA6-EE60-A94C-A64A-7AF35BB17248}" srcOrd="0" destOrd="0" presId="urn:microsoft.com/office/officeart/2005/8/layout/hierarchy2"/>
    <dgm:cxn modelId="{D597D2FF-F806-3049-8B69-ED72CF2A019C}" type="presOf" srcId="{C06F052D-9D37-FD43-985F-E111F66C54DF}" destId="{3CC94851-5A84-8240-97DB-DD71237E2A41}" srcOrd="0" destOrd="0" presId="urn:microsoft.com/office/officeart/2005/8/layout/hierarchy2"/>
    <dgm:cxn modelId="{DC8FEFFC-0CF9-4846-88AA-1A7A7E5DC098}" type="presParOf" srcId="{98A67FA6-EE60-A94C-A64A-7AF35BB17248}" destId="{54E4EB80-9787-7C43-80D2-9C8DE48A2765}" srcOrd="0" destOrd="0" presId="urn:microsoft.com/office/officeart/2005/8/layout/hierarchy2"/>
    <dgm:cxn modelId="{2FD0951B-C911-3847-82D5-95BC2CA9000F}" type="presParOf" srcId="{54E4EB80-9787-7C43-80D2-9C8DE48A2765}" destId="{613692DB-4C80-DA41-A925-7C3DB6CD8A84}" srcOrd="0" destOrd="0" presId="urn:microsoft.com/office/officeart/2005/8/layout/hierarchy2"/>
    <dgm:cxn modelId="{0857D67E-494C-C244-B24B-F1448EAE0647}" type="presParOf" srcId="{54E4EB80-9787-7C43-80D2-9C8DE48A2765}" destId="{36D9B865-843A-8C44-862A-3AF6BAA8FE40}" srcOrd="1" destOrd="0" presId="urn:microsoft.com/office/officeart/2005/8/layout/hierarchy2"/>
    <dgm:cxn modelId="{4122909D-3A68-8049-B8AF-F3ED199DE4B8}" type="presParOf" srcId="{36D9B865-843A-8C44-862A-3AF6BAA8FE40}" destId="{5C854823-1ACB-E04E-9F16-4DB0C7559105}" srcOrd="0" destOrd="0" presId="urn:microsoft.com/office/officeart/2005/8/layout/hierarchy2"/>
    <dgm:cxn modelId="{3132FDC0-4574-7040-B96F-79DC5710656B}" type="presParOf" srcId="{5C854823-1ACB-E04E-9F16-4DB0C7559105}" destId="{82D9F606-73FD-6D4C-AE80-066F53E2F027}" srcOrd="0" destOrd="0" presId="urn:microsoft.com/office/officeart/2005/8/layout/hierarchy2"/>
    <dgm:cxn modelId="{DD258CC5-CE5C-234D-9416-BE0DE370C99D}" type="presParOf" srcId="{36D9B865-843A-8C44-862A-3AF6BAA8FE40}" destId="{BF446DAC-F9D1-2E4F-A38F-0A073C86A378}" srcOrd="1" destOrd="0" presId="urn:microsoft.com/office/officeart/2005/8/layout/hierarchy2"/>
    <dgm:cxn modelId="{0B33A361-6B4D-C84C-8CD7-E4298FE0566C}" type="presParOf" srcId="{BF446DAC-F9D1-2E4F-A38F-0A073C86A378}" destId="{A13149CE-1DF4-F245-AD3A-D11A26FF9C75}" srcOrd="0" destOrd="0" presId="urn:microsoft.com/office/officeart/2005/8/layout/hierarchy2"/>
    <dgm:cxn modelId="{7D3C99D3-EB89-DF40-8023-C44218C89A99}" type="presParOf" srcId="{BF446DAC-F9D1-2E4F-A38F-0A073C86A378}" destId="{D7E2BF87-8264-384B-BF9E-80A85CD94EF9}" srcOrd="1" destOrd="0" presId="urn:microsoft.com/office/officeart/2005/8/layout/hierarchy2"/>
    <dgm:cxn modelId="{A29B8E8A-1DE6-704B-B81A-C2A1748E87F5}" type="presParOf" srcId="{36D9B865-843A-8C44-862A-3AF6BAA8FE40}" destId="{B8E12A58-6D45-214F-92E8-942EBE1CFFEB}" srcOrd="2" destOrd="0" presId="urn:microsoft.com/office/officeart/2005/8/layout/hierarchy2"/>
    <dgm:cxn modelId="{D8F180C3-B077-0847-AD37-8ECE522221D2}" type="presParOf" srcId="{B8E12A58-6D45-214F-92E8-942EBE1CFFEB}" destId="{A0ABA9F1-CA95-F644-BA81-88029F78DDF2}" srcOrd="0" destOrd="0" presId="urn:microsoft.com/office/officeart/2005/8/layout/hierarchy2"/>
    <dgm:cxn modelId="{80042552-46D8-9649-AB2E-1CF28F79B4C6}" type="presParOf" srcId="{36D9B865-843A-8C44-862A-3AF6BAA8FE40}" destId="{1ECEC0C3-AFC0-F045-9610-69CEF983A24E}" srcOrd="3" destOrd="0" presId="urn:microsoft.com/office/officeart/2005/8/layout/hierarchy2"/>
    <dgm:cxn modelId="{846001E3-DF4A-D041-8077-ACDC4F120E05}" type="presParOf" srcId="{1ECEC0C3-AFC0-F045-9610-69CEF983A24E}" destId="{3CC94851-5A84-8240-97DB-DD71237E2A41}" srcOrd="0" destOrd="0" presId="urn:microsoft.com/office/officeart/2005/8/layout/hierarchy2"/>
    <dgm:cxn modelId="{95737E99-29D3-CA43-9616-38243DBA3535}" type="presParOf" srcId="{1ECEC0C3-AFC0-F045-9610-69CEF983A24E}" destId="{70F7F859-BCCD-1C4F-BE42-151EFE1121FC}" srcOrd="1" destOrd="0" presId="urn:microsoft.com/office/officeart/2005/8/layout/hierarchy2"/>
    <dgm:cxn modelId="{D22E23B9-9D7E-AE43-A198-A59FC05781B0}" type="presParOf" srcId="{36D9B865-843A-8C44-862A-3AF6BAA8FE40}" destId="{74221F8F-DC94-8A4D-8EE7-8ED848699E51}" srcOrd="4" destOrd="0" presId="urn:microsoft.com/office/officeart/2005/8/layout/hierarchy2"/>
    <dgm:cxn modelId="{8295C444-F8C4-634A-B1E5-0BC634F5C0D4}" type="presParOf" srcId="{74221F8F-DC94-8A4D-8EE7-8ED848699E51}" destId="{168736E4-FDAF-8741-ACBB-6652DA9C7429}" srcOrd="0" destOrd="0" presId="urn:microsoft.com/office/officeart/2005/8/layout/hierarchy2"/>
    <dgm:cxn modelId="{AD36820E-2578-C744-B615-0CA7E22008B6}" type="presParOf" srcId="{36D9B865-843A-8C44-862A-3AF6BAA8FE40}" destId="{ED9298B3-F5CF-E845-8BB2-A17967027519}" srcOrd="5" destOrd="0" presId="urn:microsoft.com/office/officeart/2005/8/layout/hierarchy2"/>
    <dgm:cxn modelId="{56C224A0-C01B-2D49-B0F8-4B2D5B710791}" type="presParOf" srcId="{ED9298B3-F5CF-E845-8BB2-A17967027519}" destId="{158CF649-4F8A-554F-848F-946436B983BB}" srcOrd="0" destOrd="0" presId="urn:microsoft.com/office/officeart/2005/8/layout/hierarchy2"/>
    <dgm:cxn modelId="{039E39EE-CE3D-4E4B-BDC2-9D46F5A39B66}" type="presParOf" srcId="{ED9298B3-F5CF-E845-8BB2-A17967027519}" destId="{879212E0-4E0F-CD4A-B682-F946C2EBEAC0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4FC870E9-DB1B-EE4B-B2E4-792D3D258BBC}" type="doc">
      <dgm:prSet loTypeId="urn:microsoft.com/office/officeart/2005/8/layout/hierarchy2" loCatId="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ECC4F57-C734-C34A-B8DB-28846165148C}">
      <dgm:prSet phldrT="[Text]"/>
      <dgm:spPr/>
      <dgm:t>
        <a:bodyPr/>
        <a:lstStyle/>
        <a:p>
          <a:r>
            <a:rPr lang="en-US" dirty="0"/>
            <a:t>Are forces external or internal?</a:t>
          </a:r>
        </a:p>
      </dgm:t>
    </dgm:pt>
    <dgm:pt modelId="{4F4F6179-24AE-CF44-BBAF-B403495A9553}" type="parTrans" cxnId="{2D248D72-C34D-BA44-B29F-5482B29B86D8}">
      <dgm:prSet/>
      <dgm:spPr/>
      <dgm:t>
        <a:bodyPr/>
        <a:lstStyle/>
        <a:p>
          <a:endParaRPr lang="en-US"/>
        </a:p>
      </dgm:t>
    </dgm:pt>
    <dgm:pt modelId="{A164A2D3-7FB1-3549-821A-60EFD2AC2FAA}" type="sibTrans" cxnId="{2D248D72-C34D-BA44-B29F-5482B29B86D8}">
      <dgm:prSet/>
      <dgm:spPr/>
      <dgm:t>
        <a:bodyPr/>
        <a:lstStyle/>
        <a:p>
          <a:endParaRPr lang="en-US"/>
        </a:p>
      </dgm:t>
    </dgm:pt>
    <dgm:pt modelId="{2D11D344-DACC-2644-9DDD-ABFA4DB93246}">
      <dgm:prSet phldrT="[Text]"/>
      <dgm:spPr/>
      <dgm:t>
        <a:bodyPr/>
        <a:lstStyle/>
        <a:p>
          <a:r>
            <a:rPr lang="en-US" dirty="0"/>
            <a:t>External </a:t>
          </a:r>
        </a:p>
      </dgm:t>
    </dgm:pt>
    <dgm:pt modelId="{9B8EC876-47F4-B04D-A60E-2A468D215DC8}" type="parTrans" cxnId="{D9A40E8E-68B2-5D41-94B1-59C70955F283}">
      <dgm:prSet/>
      <dgm:spPr/>
      <dgm:t>
        <a:bodyPr/>
        <a:lstStyle/>
        <a:p>
          <a:endParaRPr lang="en-US"/>
        </a:p>
      </dgm:t>
    </dgm:pt>
    <dgm:pt modelId="{A429F31E-71B6-DB42-BB0E-E3C19F8145DF}" type="sibTrans" cxnId="{D9A40E8E-68B2-5D41-94B1-59C70955F283}">
      <dgm:prSet/>
      <dgm:spPr/>
      <dgm:t>
        <a:bodyPr/>
        <a:lstStyle/>
        <a:p>
          <a:endParaRPr lang="en-US"/>
        </a:p>
      </dgm:t>
    </dgm:pt>
    <dgm:pt modelId="{EE345250-BC61-8246-9777-FF5510DC2422}">
      <dgm:prSet phldrT="[Text]"/>
      <dgm:spPr/>
      <dgm:t>
        <a:bodyPr/>
        <a:lstStyle/>
        <a:p>
          <a:r>
            <a:rPr lang="en-US" dirty="0"/>
            <a:t>Momentum is not conserved.</a:t>
          </a:r>
        </a:p>
      </dgm:t>
    </dgm:pt>
    <dgm:pt modelId="{3BE33BB0-21C4-FD40-B39F-6E882532CB7D}" type="parTrans" cxnId="{F9664F7D-B6E3-8849-8E45-D4A789AFD662}">
      <dgm:prSet/>
      <dgm:spPr/>
      <dgm:t>
        <a:bodyPr/>
        <a:lstStyle/>
        <a:p>
          <a:endParaRPr lang="en-US"/>
        </a:p>
      </dgm:t>
    </dgm:pt>
    <dgm:pt modelId="{A5166A9D-E26F-5B48-8270-4724C58F642B}" type="sibTrans" cxnId="{F9664F7D-B6E3-8849-8E45-D4A789AFD662}">
      <dgm:prSet/>
      <dgm:spPr/>
      <dgm:t>
        <a:bodyPr/>
        <a:lstStyle/>
        <a:p>
          <a:endParaRPr lang="en-US"/>
        </a:p>
      </dgm:t>
    </dgm:pt>
    <dgm:pt modelId="{25952FF2-9405-C54F-8423-21FBD2AF9BE6}">
      <dgm:prSet phldrT="[Text]"/>
      <dgm:spPr/>
      <dgm:t>
        <a:bodyPr/>
        <a:lstStyle/>
        <a:p>
          <a:r>
            <a:rPr lang="en-US" dirty="0"/>
            <a:t>Internal </a:t>
          </a:r>
        </a:p>
      </dgm:t>
    </dgm:pt>
    <dgm:pt modelId="{15922153-C31D-A648-9F2B-0CC951C1E3B2}" type="parTrans" cxnId="{82438960-B352-CE4F-A871-AB190D56EF6B}">
      <dgm:prSet/>
      <dgm:spPr/>
      <dgm:t>
        <a:bodyPr/>
        <a:lstStyle/>
        <a:p>
          <a:endParaRPr lang="en-US"/>
        </a:p>
      </dgm:t>
    </dgm:pt>
    <dgm:pt modelId="{1D188CD7-749B-A34F-A34C-428356F40C3E}" type="sibTrans" cxnId="{82438960-B352-CE4F-A871-AB190D56EF6B}">
      <dgm:prSet/>
      <dgm:spPr/>
      <dgm:t>
        <a:bodyPr/>
        <a:lstStyle/>
        <a:p>
          <a:endParaRPr lang="en-US"/>
        </a:p>
      </dgm:t>
    </dgm:pt>
    <dgm:pt modelId="{EB9AA6C9-330A-C84A-9491-6EF16D9C61B0}">
      <dgm:prSet phldrT="[Text]"/>
      <dgm:spPr/>
      <dgm:t>
        <a:bodyPr/>
        <a:lstStyle/>
        <a:p>
          <a:r>
            <a:rPr lang="en-US" dirty="0"/>
            <a:t>Momentum is conserved.</a:t>
          </a:r>
        </a:p>
      </dgm:t>
    </dgm:pt>
    <dgm:pt modelId="{E92052EE-A0B6-A947-9E49-577CCA5FADC4}" type="parTrans" cxnId="{F7F71605-DAB8-4441-A471-E5D0A12750CC}">
      <dgm:prSet/>
      <dgm:spPr/>
      <dgm:t>
        <a:bodyPr/>
        <a:lstStyle/>
        <a:p>
          <a:endParaRPr lang="en-US"/>
        </a:p>
      </dgm:t>
    </dgm:pt>
    <dgm:pt modelId="{601734EA-624A-0E4C-B046-CE40BF8242C8}" type="sibTrans" cxnId="{F7F71605-DAB8-4441-A471-E5D0A12750CC}">
      <dgm:prSet/>
      <dgm:spPr/>
      <dgm:t>
        <a:bodyPr/>
        <a:lstStyle/>
        <a:p>
          <a:endParaRPr lang="en-US"/>
        </a:p>
      </dgm:t>
    </dgm:pt>
    <dgm:pt modelId="{2E2A849D-0F8E-D743-BB60-97B13DD0B070}" type="pres">
      <dgm:prSet presAssocID="{4FC870E9-DB1B-EE4B-B2E4-792D3D258BBC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C99A031B-35FD-5D4A-B7FE-A9FDD46ECD82}" type="pres">
      <dgm:prSet presAssocID="{9ECC4F57-C734-C34A-B8DB-28846165148C}" presName="root1" presStyleCnt="0"/>
      <dgm:spPr/>
    </dgm:pt>
    <dgm:pt modelId="{99B9E126-7FE5-B24D-A4D3-A49810A32DB0}" type="pres">
      <dgm:prSet presAssocID="{9ECC4F57-C734-C34A-B8DB-28846165148C}" presName="LevelOneTextNode" presStyleLbl="node0" presStyleIdx="0" presStyleCnt="1">
        <dgm:presLayoutVars>
          <dgm:chPref val="3"/>
        </dgm:presLayoutVars>
      </dgm:prSet>
      <dgm:spPr/>
    </dgm:pt>
    <dgm:pt modelId="{EAD11648-6AEB-C14B-9BB3-EFF49376363C}" type="pres">
      <dgm:prSet presAssocID="{9ECC4F57-C734-C34A-B8DB-28846165148C}" presName="level2hierChild" presStyleCnt="0"/>
      <dgm:spPr/>
    </dgm:pt>
    <dgm:pt modelId="{42BF2999-6BB0-9C42-8776-76F11AB6BBA3}" type="pres">
      <dgm:prSet presAssocID="{9B8EC876-47F4-B04D-A60E-2A468D215DC8}" presName="conn2-1" presStyleLbl="parChTrans1D2" presStyleIdx="0" presStyleCnt="2"/>
      <dgm:spPr/>
    </dgm:pt>
    <dgm:pt modelId="{4E520233-9543-9C44-A0F4-5AA425C02DE8}" type="pres">
      <dgm:prSet presAssocID="{9B8EC876-47F4-B04D-A60E-2A468D215DC8}" presName="connTx" presStyleLbl="parChTrans1D2" presStyleIdx="0" presStyleCnt="2"/>
      <dgm:spPr/>
    </dgm:pt>
    <dgm:pt modelId="{F6BD4234-A9CA-414E-A677-7C338F04618D}" type="pres">
      <dgm:prSet presAssocID="{2D11D344-DACC-2644-9DDD-ABFA4DB93246}" presName="root2" presStyleCnt="0"/>
      <dgm:spPr/>
    </dgm:pt>
    <dgm:pt modelId="{77E4BE26-90A9-084F-A59F-2C6730947FFD}" type="pres">
      <dgm:prSet presAssocID="{2D11D344-DACC-2644-9DDD-ABFA4DB93246}" presName="LevelTwoTextNode" presStyleLbl="node2" presStyleIdx="0" presStyleCnt="2">
        <dgm:presLayoutVars>
          <dgm:chPref val="3"/>
        </dgm:presLayoutVars>
      </dgm:prSet>
      <dgm:spPr/>
    </dgm:pt>
    <dgm:pt modelId="{978E33BC-5F36-BC40-81EF-A6DB27A5B10F}" type="pres">
      <dgm:prSet presAssocID="{2D11D344-DACC-2644-9DDD-ABFA4DB93246}" presName="level3hierChild" presStyleCnt="0"/>
      <dgm:spPr/>
    </dgm:pt>
    <dgm:pt modelId="{48D829DF-CC71-A447-9211-5480E24AC84B}" type="pres">
      <dgm:prSet presAssocID="{3BE33BB0-21C4-FD40-B39F-6E882532CB7D}" presName="conn2-1" presStyleLbl="parChTrans1D3" presStyleIdx="0" presStyleCnt="2"/>
      <dgm:spPr/>
    </dgm:pt>
    <dgm:pt modelId="{AF57A699-7DB7-1F4F-AFF3-ADB12AE339BD}" type="pres">
      <dgm:prSet presAssocID="{3BE33BB0-21C4-FD40-B39F-6E882532CB7D}" presName="connTx" presStyleLbl="parChTrans1D3" presStyleIdx="0" presStyleCnt="2"/>
      <dgm:spPr/>
    </dgm:pt>
    <dgm:pt modelId="{7D08B2F9-F2DB-E34D-8488-D2D34056C43B}" type="pres">
      <dgm:prSet presAssocID="{EE345250-BC61-8246-9777-FF5510DC2422}" presName="root2" presStyleCnt="0"/>
      <dgm:spPr/>
    </dgm:pt>
    <dgm:pt modelId="{82567C38-62C4-174D-90C1-6F10F5DF51C0}" type="pres">
      <dgm:prSet presAssocID="{EE345250-BC61-8246-9777-FF5510DC2422}" presName="LevelTwoTextNode" presStyleLbl="node3" presStyleIdx="0" presStyleCnt="2">
        <dgm:presLayoutVars>
          <dgm:chPref val="3"/>
        </dgm:presLayoutVars>
      </dgm:prSet>
      <dgm:spPr/>
    </dgm:pt>
    <dgm:pt modelId="{A6C59410-86F6-2B47-8897-61D85F531079}" type="pres">
      <dgm:prSet presAssocID="{EE345250-BC61-8246-9777-FF5510DC2422}" presName="level3hierChild" presStyleCnt="0"/>
      <dgm:spPr/>
    </dgm:pt>
    <dgm:pt modelId="{FB29919F-70ED-5646-B50B-4971EB3F78D5}" type="pres">
      <dgm:prSet presAssocID="{15922153-C31D-A648-9F2B-0CC951C1E3B2}" presName="conn2-1" presStyleLbl="parChTrans1D2" presStyleIdx="1" presStyleCnt="2"/>
      <dgm:spPr/>
    </dgm:pt>
    <dgm:pt modelId="{C422D18E-F3D4-2F4C-9BBA-F25BE41BAD08}" type="pres">
      <dgm:prSet presAssocID="{15922153-C31D-A648-9F2B-0CC951C1E3B2}" presName="connTx" presStyleLbl="parChTrans1D2" presStyleIdx="1" presStyleCnt="2"/>
      <dgm:spPr/>
    </dgm:pt>
    <dgm:pt modelId="{EB3B49BB-D387-1049-BCB7-DDD68D6DF686}" type="pres">
      <dgm:prSet presAssocID="{25952FF2-9405-C54F-8423-21FBD2AF9BE6}" presName="root2" presStyleCnt="0"/>
      <dgm:spPr/>
    </dgm:pt>
    <dgm:pt modelId="{9AC21166-3BCE-E444-9537-44879D6FBF55}" type="pres">
      <dgm:prSet presAssocID="{25952FF2-9405-C54F-8423-21FBD2AF9BE6}" presName="LevelTwoTextNode" presStyleLbl="node2" presStyleIdx="1" presStyleCnt="2">
        <dgm:presLayoutVars>
          <dgm:chPref val="3"/>
        </dgm:presLayoutVars>
      </dgm:prSet>
      <dgm:spPr/>
    </dgm:pt>
    <dgm:pt modelId="{14860B4B-A953-CF48-9F19-CE5DED7F12F0}" type="pres">
      <dgm:prSet presAssocID="{25952FF2-9405-C54F-8423-21FBD2AF9BE6}" presName="level3hierChild" presStyleCnt="0"/>
      <dgm:spPr/>
    </dgm:pt>
    <dgm:pt modelId="{4382988F-6520-E64D-825E-B468D4E60E04}" type="pres">
      <dgm:prSet presAssocID="{E92052EE-A0B6-A947-9E49-577CCA5FADC4}" presName="conn2-1" presStyleLbl="parChTrans1D3" presStyleIdx="1" presStyleCnt="2"/>
      <dgm:spPr/>
    </dgm:pt>
    <dgm:pt modelId="{C3268979-93FB-6E45-AAD5-B7292C99759F}" type="pres">
      <dgm:prSet presAssocID="{E92052EE-A0B6-A947-9E49-577CCA5FADC4}" presName="connTx" presStyleLbl="parChTrans1D3" presStyleIdx="1" presStyleCnt="2"/>
      <dgm:spPr/>
    </dgm:pt>
    <dgm:pt modelId="{17ABC3F1-278D-6747-8FE6-0EE72C02F862}" type="pres">
      <dgm:prSet presAssocID="{EB9AA6C9-330A-C84A-9491-6EF16D9C61B0}" presName="root2" presStyleCnt="0"/>
      <dgm:spPr/>
    </dgm:pt>
    <dgm:pt modelId="{B9364EFD-98F0-6641-AE6D-C84BE4912BC8}" type="pres">
      <dgm:prSet presAssocID="{EB9AA6C9-330A-C84A-9491-6EF16D9C61B0}" presName="LevelTwoTextNode" presStyleLbl="node3" presStyleIdx="1" presStyleCnt="2">
        <dgm:presLayoutVars>
          <dgm:chPref val="3"/>
        </dgm:presLayoutVars>
      </dgm:prSet>
      <dgm:spPr/>
    </dgm:pt>
    <dgm:pt modelId="{DD40D72C-2A86-3547-AF6E-B18C8710D4CF}" type="pres">
      <dgm:prSet presAssocID="{EB9AA6C9-330A-C84A-9491-6EF16D9C61B0}" presName="level3hierChild" presStyleCnt="0"/>
      <dgm:spPr/>
    </dgm:pt>
  </dgm:ptLst>
  <dgm:cxnLst>
    <dgm:cxn modelId="{F7F71605-DAB8-4441-A471-E5D0A12750CC}" srcId="{25952FF2-9405-C54F-8423-21FBD2AF9BE6}" destId="{EB9AA6C9-330A-C84A-9491-6EF16D9C61B0}" srcOrd="0" destOrd="0" parTransId="{E92052EE-A0B6-A947-9E49-577CCA5FADC4}" sibTransId="{601734EA-624A-0E4C-B046-CE40BF8242C8}"/>
    <dgm:cxn modelId="{B4F74F3B-2EA8-EA4C-9E24-18908C80D02B}" type="presOf" srcId="{15922153-C31D-A648-9F2B-0CC951C1E3B2}" destId="{C422D18E-F3D4-2F4C-9BBA-F25BE41BAD08}" srcOrd="1" destOrd="0" presId="urn:microsoft.com/office/officeart/2005/8/layout/hierarchy2"/>
    <dgm:cxn modelId="{79C9C13E-1EAC-4445-A4C6-79EA791565B6}" type="presOf" srcId="{15922153-C31D-A648-9F2B-0CC951C1E3B2}" destId="{FB29919F-70ED-5646-B50B-4971EB3F78D5}" srcOrd="0" destOrd="0" presId="urn:microsoft.com/office/officeart/2005/8/layout/hierarchy2"/>
    <dgm:cxn modelId="{E6823447-4E30-0F4B-8C5E-A9D5349E12BC}" type="presOf" srcId="{2D11D344-DACC-2644-9DDD-ABFA4DB93246}" destId="{77E4BE26-90A9-084F-A59F-2C6730947FFD}" srcOrd="0" destOrd="0" presId="urn:microsoft.com/office/officeart/2005/8/layout/hierarchy2"/>
    <dgm:cxn modelId="{7A572E49-BCB6-6B4B-A1F4-E42BABC1B614}" type="presOf" srcId="{4FC870E9-DB1B-EE4B-B2E4-792D3D258BBC}" destId="{2E2A849D-0F8E-D743-BB60-97B13DD0B070}" srcOrd="0" destOrd="0" presId="urn:microsoft.com/office/officeart/2005/8/layout/hierarchy2"/>
    <dgm:cxn modelId="{08BD3760-7574-A840-A888-195AA71B55A6}" type="presOf" srcId="{9ECC4F57-C734-C34A-B8DB-28846165148C}" destId="{99B9E126-7FE5-B24D-A4D3-A49810A32DB0}" srcOrd="0" destOrd="0" presId="urn:microsoft.com/office/officeart/2005/8/layout/hierarchy2"/>
    <dgm:cxn modelId="{82438960-B352-CE4F-A871-AB190D56EF6B}" srcId="{9ECC4F57-C734-C34A-B8DB-28846165148C}" destId="{25952FF2-9405-C54F-8423-21FBD2AF9BE6}" srcOrd="1" destOrd="0" parTransId="{15922153-C31D-A648-9F2B-0CC951C1E3B2}" sibTransId="{1D188CD7-749B-A34F-A34C-428356F40C3E}"/>
    <dgm:cxn modelId="{6BA00162-8FAA-9948-BA77-B295852FC2DB}" type="presOf" srcId="{25952FF2-9405-C54F-8423-21FBD2AF9BE6}" destId="{9AC21166-3BCE-E444-9537-44879D6FBF55}" srcOrd="0" destOrd="0" presId="urn:microsoft.com/office/officeart/2005/8/layout/hierarchy2"/>
    <dgm:cxn modelId="{2D248D72-C34D-BA44-B29F-5482B29B86D8}" srcId="{4FC870E9-DB1B-EE4B-B2E4-792D3D258BBC}" destId="{9ECC4F57-C734-C34A-B8DB-28846165148C}" srcOrd="0" destOrd="0" parTransId="{4F4F6179-24AE-CF44-BBAF-B403495A9553}" sibTransId="{A164A2D3-7FB1-3549-821A-60EFD2AC2FAA}"/>
    <dgm:cxn modelId="{85DCF675-0095-8749-81B2-617069CF14CA}" type="presOf" srcId="{EB9AA6C9-330A-C84A-9491-6EF16D9C61B0}" destId="{B9364EFD-98F0-6641-AE6D-C84BE4912BC8}" srcOrd="0" destOrd="0" presId="urn:microsoft.com/office/officeart/2005/8/layout/hierarchy2"/>
    <dgm:cxn modelId="{F9664F7D-B6E3-8849-8E45-D4A789AFD662}" srcId="{2D11D344-DACC-2644-9DDD-ABFA4DB93246}" destId="{EE345250-BC61-8246-9777-FF5510DC2422}" srcOrd="0" destOrd="0" parTransId="{3BE33BB0-21C4-FD40-B39F-6E882532CB7D}" sibTransId="{A5166A9D-E26F-5B48-8270-4724C58F642B}"/>
    <dgm:cxn modelId="{D9A40E8E-68B2-5D41-94B1-59C70955F283}" srcId="{9ECC4F57-C734-C34A-B8DB-28846165148C}" destId="{2D11D344-DACC-2644-9DDD-ABFA4DB93246}" srcOrd="0" destOrd="0" parTransId="{9B8EC876-47F4-B04D-A60E-2A468D215DC8}" sibTransId="{A429F31E-71B6-DB42-BB0E-E3C19F8145DF}"/>
    <dgm:cxn modelId="{EEE916A0-2122-8A42-93E9-EBE212C2ADD1}" type="presOf" srcId="{E92052EE-A0B6-A947-9E49-577CCA5FADC4}" destId="{4382988F-6520-E64D-825E-B468D4E60E04}" srcOrd="0" destOrd="0" presId="urn:microsoft.com/office/officeart/2005/8/layout/hierarchy2"/>
    <dgm:cxn modelId="{ACCA51BC-5B24-7040-BA88-9F5A4556BC41}" type="presOf" srcId="{9B8EC876-47F4-B04D-A60E-2A468D215DC8}" destId="{42BF2999-6BB0-9C42-8776-76F11AB6BBA3}" srcOrd="0" destOrd="0" presId="urn:microsoft.com/office/officeart/2005/8/layout/hierarchy2"/>
    <dgm:cxn modelId="{3CC5D9CD-7E40-654F-ACA9-22A4F6DF3243}" type="presOf" srcId="{3BE33BB0-21C4-FD40-B39F-6E882532CB7D}" destId="{AF57A699-7DB7-1F4F-AFF3-ADB12AE339BD}" srcOrd="1" destOrd="0" presId="urn:microsoft.com/office/officeart/2005/8/layout/hierarchy2"/>
    <dgm:cxn modelId="{A80B8AD2-0EAE-1947-A9C9-9CF71E939AF3}" type="presOf" srcId="{EE345250-BC61-8246-9777-FF5510DC2422}" destId="{82567C38-62C4-174D-90C1-6F10F5DF51C0}" srcOrd="0" destOrd="0" presId="urn:microsoft.com/office/officeart/2005/8/layout/hierarchy2"/>
    <dgm:cxn modelId="{930C17D9-8FB7-8846-A7B6-43F63BDF41B1}" type="presOf" srcId="{3BE33BB0-21C4-FD40-B39F-6E882532CB7D}" destId="{48D829DF-CC71-A447-9211-5480E24AC84B}" srcOrd="0" destOrd="0" presId="urn:microsoft.com/office/officeart/2005/8/layout/hierarchy2"/>
    <dgm:cxn modelId="{F43055DA-9564-A844-8CA7-2BC03E2CD828}" type="presOf" srcId="{9B8EC876-47F4-B04D-A60E-2A468D215DC8}" destId="{4E520233-9543-9C44-A0F4-5AA425C02DE8}" srcOrd="1" destOrd="0" presId="urn:microsoft.com/office/officeart/2005/8/layout/hierarchy2"/>
    <dgm:cxn modelId="{BAD4BEDF-97D0-C44B-A0ED-EC1D8B5C1E66}" type="presOf" srcId="{E92052EE-A0B6-A947-9E49-577CCA5FADC4}" destId="{C3268979-93FB-6E45-AAD5-B7292C99759F}" srcOrd="1" destOrd="0" presId="urn:microsoft.com/office/officeart/2005/8/layout/hierarchy2"/>
    <dgm:cxn modelId="{40DCAFF6-F242-5244-815D-84B82F858798}" type="presParOf" srcId="{2E2A849D-0F8E-D743-BB60-97B13DD0B070}" destId="{C99A031B-35FD-5D4A-B7FE-A9FDD46ECD82}" srcOrd="0" destOrd="0" presId="urn:microsoft.com/office/officeart/2005/8/layout/hierarchy2"/>
    <dgm:cxn modelId="{309373E1-CEE3-5949-B787-4065531C77A3}" type="presParOf" srcId="{C99A031B-35FD-5D4A-B7FE-A9FDD46ECD82}" destId="{99B9E126-7FE5-B24D-A4D3-A49810A32DB0}" srcOrd="0" destOrd="0" presId="urn:microsoft.com/office/officeart/2005/8/layout/hierarchy2"/>
    <dgm:cxn modelId="{A870E4DC-534B-1A4F-9BC0-775FDBB6227B}" type="presParOf" srcId="{C99A031B-35FD-5D4A-B7FE-A9FDD46ECD82}" destId="{EAD11648-6AEB-C14B-9BB3-EFF49376363C}" srcOrd="1" destOrd="0" presId="urn:microsoft.com/office/officeart/2005/8/layout/hierarchy2"/>
    <dgm:cxn modelId="{8230A90A-005F-3E41-8FE8-03386431B253}" type="presParOf" srcId="{EAD11648-6AEB-C14B-9BB3-EFF49376363C}" destId="{42BF2999-6BB0-9C42-8776-76F11AB6BBA3}" srcOrd="0" destOrd="0" presId="urn:microsoft.com/office/officeart/2005/8/layout/hierarchy2"/>
    <dgm:cxn modelId="{4229C929-AB2D-D146-B61F-EB1A2839872E}" type="presParOf" srcId="{42BF2999-6BB0-9C42-8776-76F11AB6BBA3}" destId="{4E520233-9543-9C44-A0F4-5AA425C02DE8}" srcOrd="0" destOrd="0" presId="urn:microsoft.com/office/officeart/2005/8/layout/hierarchy2"/>
    <dgm:cxn modelId="{A3E79620-FD8A-9E45-B104-51A6D0644B6F}" type="presParOf" srcId="{EAD11648-6AEB-C14B-9BB3-EFF49376363C}" destId="{F6BD4234-A9CA-414E-A677-7C338F04618D}" srcOrd="1" destOrd="0" presId="urn:microsoft.com/office/officeart/2005/8/layout/hierarchy2"/>
    <dgm:cxn modelId="{B1E786A5-9563-B844-8EA5-B81CFE975358}" type="presParOf" srcId="{F6BD4234-A9CA-414E-A677-7C338F04618D}" destId="{77E4BE26-90A9-084F-A59F-2C6730947FFD}" srcOrd="0" destOrd="0" presId="urn:microsoft.com/office/officeart/2005/8/layout/hierarchy2"/>
    <dgm:cxn modelId="{9652F52E-9C33-274F-B84A-8734F8B245CE}" type="presParOf" srcId="{F6BD4234-A9CA-414E-A677-7C338F04618D}" destId="{978E33BC-5F36-BC40-81EF-A6DB27A5B10F}" srcOrd="1" destOrd="0" presId="urn:microsoft.com/office/officeart/2005/8/layout/hierarchy2"/>
    <dgm:cxn modelId="{9407F2FE-01AD-5941-A26D-D8A7FD56FDCE}" type="presParOf" srcId="{978E33BC-5F36-BC40-81EF-A6DB27A5B10F}" destId="{48D829DF-CC71-A447-9211-5480E24AC84B}" srcOrd="0" destOrd="0" presId="urn:microsoft.com/office/officeart/2005/8/layout/hierarchy2"/>
    <dgm:cxn modelId="{8CCCE944-6B58-6048-AB73-3F70AD3050A3}" type="presParOf" srcId="{48D829DF-CC71-A447-9211-5480E24AC84B}" destId="{AF57A699-7DB7-1F4F-AFF3-ADB12AE339BD}" srcOrd="0" destOrd="0" presId="urn:microsoft.com/office/officeart/2005/8/layout/hierarchy2"/>
    <dgm:cxn modelId="{74C48250-2742-A944-86A0-2B212C7C69F3}" type="presParOf" srcId="{978E33BC-5F36-BC40-81EF-A6DB27A5B10F}" destId="{7D08B2F9-F2DB-E34D-8488-D2D34056C43B}" srcOrd="1" destOrd="0" presId="urn:microsoft.com/office/officeart/2005/8/layout/hierarchy2"/>
    <dgm:cxn modelId="{144FEB5E-88D8-264F-B87A-7F8D6E2D1241}" type="presParOf" srcId="{7D08B2F9-F2DB-E34D-8488-D2D34056C43B}" destId="{82567C38-62C4-174D-90C1-6F10F5DF51C0}" srcOrd="0" destOrd="0" presId="urn:microsoft.com/office/officeart/2005/8/layout/hierarchy2"/>
    <dgm:cxn modelId="{812A073D-4825-1240-B847-AB35178DA484}" type="presParOf" srcId="{7D08B2F9-F2DB-E34D-8488-D2D34056C43B}" destId="{A6C59410-86F6-2B47-8897-61D85F531079}" srcOrd="1" destOrd="0" presId="urn:microsoft.com/office/officeart/2005/8/layout/hierarchy2"/>
    <dgm:cxn modelId="{E5AF0618-ACFB-C14F-9B53-CC41A9192A91}" type="presParOf" srcId="{EAD11648-6AEB-C14B-9BB3-EFF49376363C}" destId="{FB29919F-70ED-5646-B50B-4971EB3F78D5}" srcOrd="2" destOrd="0" presId="urn:microsoft.com/office/officeart/2005/8/layout/hierarchy2"/>
    <dgm:cxn modelId="{BAF2807E-3532-1A45-9CB0-BD3C853A6432}" type="presParOf" srcId="{FB29919F-70ED-5646-B50B-4971EB3F78D5}" destId="{C422D18E-F3D4-2F4C-9BBA-F25BE41BAD08}" srcOrd="0" destOrd="0" presId="urn:microsoft.com/office/officeart/2005/8/layout/hierarchy2"/>
    <dgm:cxn modelId="{59DB8F41-694F-B541-A3D5-ABB1209CE623}" type="presParOf" srcId="{EAD11648-6AEB-C14B-9BB3-EFF49376363C}" destId="{EB3B49BB-D387-1049-BCB7-DDD68D6DF686}" srcOrd="3" destOrd="0" presId="urn:microsoft.com/office/officeart/2005/8/layout/hierarchy2"/>
    <dgm:cxn modelId="{FD3F65D5-6F79-3943-8EE3-CDF80BC3D3ED}" type="presParOf" srcId="{EB3B49BB-D387-1049-BCB7-DDD68D6DF686}" destId="{9AC21166-3BCE-E444-9537-44879D6FBF55}" srcOrd="0" destOrd="0" presId="urn:microsoft.com/office/officeart/2005/8/layout/hierarchy2"/>
    <dgm:cxn modelId="{8CABC010-CFD3-2A4E-A165-3A314882335F}" type="presParOf" srcId="{EB3B49BB-D387-1049-BCB7-DDD68D6DF686}" destId="{14860B4B-A953-CF48-9F19-CE5DED7F12F0}" srcOrd="1" destOrd="0" presId="urn:microsoft.com/office/officeart/2005/8/layout/hierarchy2"/>
    <dgm:cxn modelId="{5A9058C3-6FAC-6940-B487-D086400ED918}" type="presParOf" srcId="{14860B4B-A953-CF48-9F19-CE5DED7F12F0}" destId="{4382988F-6520-E64D-825E-B468D4E60E04}" srcOrd="0" destOrd="0" presId="urn:microsoft.com/office/officeart/2005/8/layout/hierarchy2"/>
    <dgm:cxn modelId="{772224DD-DF60-2546-950D-DBA10CDAA17D}" type="presParOf" srcId="{4382988F-6520-E64D-825E-B468D4E60E04}" destId="{C3268979-93FB-6E45-AAD5-B7292C99759F}" srcOrd="0" destOrd="0" presId="urn:microsoft.com/office/officeart/2005/8/layout/hierarchy2"/>
    <dgm:cxn modelId="{9CBD2E41-5102-7D46-93E7-8A87AAC42BA3}" type="presParOf" srcId="{14860B4B-A953-CF48-9F19-CE5DED7F12F0}" destId="{17ABC3F1-278D-6747-8FE6-0EE72C02F862}" srcOrd="1" destOrd="0" presId="urn:microsoft.com/office/officeart/2005/8/layout/hierarchy2"/>
    <dgm:cxn modelId="{EEDD4DC7-CE2E-5341-939E-AECA3C0B2816}" type="presParOf" srcId="{17ABC3F1-278D-6747-8FE6-0EE72C02F862}" destId="{B9364EFD-98F0-6641-AE6D-C84BE4912BC8}" srcOrd="0" destOrd="0" presId="urn:microsoft.com/office/officeart/2005/8/layout/hierarchy2"/>
    <dgm:cxn modelId="{C416C122-D0F3-E94E-809A-67C178898063}" type="presParOf" srcId="{17ABC3F1-278D-6747-8FE6-0EE72C02F862}" destId="{DD40D72C-2A86-3547-AF6E-B18C8710D4CF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2CFED694-DFE3-A849-A76F-361FF4F650EF}" type="doc">
      <dgm:prSet loTypeId="urn:microsoft.com/office/officeart/2005/8/layout/hierarchy2" loCatId="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899EAC1-C8A2-ED45-93EF-0691D0E6852C}">
      <dgm:prSet phldrT="[Text]"/>
      <dgm:spPr/>
      <dgm:t>
        <a:bodyPr/>
        <a:lstStyle/>
        <a:p>
          <a:r>
            <a:rPr lang="en-US" dirty="0"/>
            <a:t>Are there springs or other stretchy, elastic forces?</a:t>
          </a:r>
        </a:p>
      </dgm:t>
    </dgm:pt>
    <dgm:pt modelId="{6BD777D0-69D0-2F46-A66D-CB730DAFB7D3}" type="parTrans" cxnId="{3BE6CB93-C2EC-8845-A119-B2C0E1B86BF2}">
      <dgm:prSet/>
      <dgm:spPr/>
      <dgm:t>
        <a:bodyPr/>
        <a:lstStyle/>
        <a:p>
          <a:endParaRPr lang="en-US"/>
        </a:p>
      </dgm:t>
    </dgm:pt>
    <dgm:pt modelId="{A08FEF07-8A52-2342-A138-B5963C43F0C8}" type="sibTrans" cxnId="{3BE6CB93-C2EC-8845-A119-B2C0E1B86BF2}">
      <dgm:prSet/>
      <dgm:spPr/>
      <dgm:t>
        <a:bodyPr/>
        <a:lstStyle/>
        <a:p>
          <a:endParaRPr lang="en-US"/>
        </a:p>
      </dgm:t>
    </dgm:pt>
    <dgm:pt modelId="{E7819DE5-E2E1-C045-A685-B4EC25EE7B5D}">
      <dgm:prSet phldrT="[Text]"/>
      <dgm:spPr/>
      <dgm:t>
        <a:bodyPr/>
        <a:lstStyle/>
        <a:p>
          <a:r>
            <a:rPr lang="en-US" dirty="0"/>
            <a:t>Yes </a:t>
          </a:r>
        </a:p>
      </dgm:t>
    </dgm:pt>
    <dgm:pt modelId="{59C1D402-2F90-A943-BC71-8B74E1904355}" type="parTrans" cxnId="{2CB9AAD4-B087-2B42-A102-FA45E73228B7}">
      <dgm:prSet/>
      <dgm:spPr/>
      <dgm:t>
        <a:bodyPr/>
        <a:lstStyle/>
        <a:p>
          <a:endParaRPr lang="en-US"/>
        </a:p>
      </dgm:t>
    </dgm:pt>
    <dgm:pt modelId="{68E852AD-9D75-A144-B758-CBD68DD1DB75}" type="sibTrans" cxnId="{2CB9AAD4-B087-2B42-A102-FA45E73228B7}">
      <dgm:prSet/>
      <dgm:spPr/>
      <dgm:t>
        <a:bodyPr/>
        <a:lstStyle/>
        <a:p>
          <a:endParaRPr lang="en-US"/>
        </a:p>
      </dgm:t>
    </dgm:pt>
    <dgm:pt modelId="{580240A5-621C-AF46-908E-93C7B79B49E9}">
      <dgm:prSet phldrT="[Text]"/>
      <dgm:spPr/>
      <dgm:t>
        <a:bodyPr/>
        <a:lstStyle/>
        <a:p>
          <a:r>
            <a:rPr lang="en-US" dirty="0"/>
            <a:t>Force is proportional to displacement of the spring (stretch or </a:t>
          </a:r>
          <a:r>
            <a:rPr lang="en-US" dirty="0" err="1"/>
            <a:t>smush</a:t>
          </a:r>
          <a:r>
            <a:rPr lang="en-US" dirty="0"/>
            <a:t>)</a:t>
          </a:r>
        </a:p>
      </dgm:t>
    </dgm:pt>
    <dgm:pt modelId="{749EC0BA-BF0E-D84D-A0B4-AA18E7E2899C}" type="parTrans" cxnId="{A1EF28AF-27E3-0744-AAD5-DDD07169FFCE}">
      <dgm:prSet/>
      <dgm:spPr/>
      <dgm:t>
        <a:bodyPr/>
        <a:lstStyle/>
        <a:p>
          <a:endParaRPr lang="en-US"/>
        </a:p>
      </dgm:t>
    </dgm:pt>
    <dgm:pt modelId="{6941BB75-9052-0444-A774-8A80EB9BCA7D}" type="sibTrans" cxnId="{A1EF28AF-27E3-0744-AAD5-DDD07169FFCE}">
      <dgm:prSet/>
      <dgm:spPr/>
      <dgm:t>
        <a:bodyPr/>
        <a:lstStyle/>
        <a:p>
          <a:endParaRPr lang="en-US"/>
        </a:p>
      </dgm:t>
    </dgm:pt>
    <dgm:pt modelId="{A6A6810F-1813-2F47-8749-C89911218C24}">
      <dgm:prSet phldrT="[Text]"/>
      <dgm:spPr/>
      <dgm:t>
        <a:bodyPr/>
        <a:lstStyle/>
        <a:p>
          <a:r>
            <a:rPr lang="en-US" dirty="0"/>
            <a:t>Can NOT use work on contributions from spring force.</a:t>
          </a:r>
        </a:p>
      </dgm:t>
    </dgm:pt>
    <dgm:pt modelId="{F6200F76-7EB6-4047-89F7-F9D376FC82AA}" type="parTrans" cxnId="{0AC04E1B-283F-A241-9589-0C5F779FCDE4}">
      <dgm:prSet/>
      <dgm:spPr/>
      <dgm:t>
        <a:bodyPr/>
        <a:lstStyle/>
        <a:p>
          <a:endParaRPr lang="en-US"/>
        </a:p>
      </dgm:t>
    </dgm:pt>
    <dgm:pt modelId="{29C318A7-5F06-0841-A4C3-76221B316D86}" type="sibTrans" cxnId="{0AC04E1B-283F-A241-9589-0C5F779FCDE4}">
      <dgm:prSet/>
      <dgm:spPr/>
      <dgm:t>
        <a:bodyPr/>
        <a:lstStyle/>
        <a:p>
          <a:endParaRPr lang="en-US"/>
        </a:p>
      </dgm:t>
    </dgm:pt>
    <dgm:pt modelId="{C747288C-8A5D-E344-98B4-C71B7E1984C2}">
      <dgm:prSet phldrT="[Text]"/>
      <dgm:spPr/>
      <dgm:t>
        <a:bodyPr/>
        <a:lstStyle/>
        <a:p>
          <a:r>
            <a:rPr lang="en-US" dirty="0"/>
            <a:t>No</a:t>
          </a:r>
        </a:p>
      </dgm:t>
    </dgm:pt>
    <dgm:pt modelId="{CD3D3049-8DD7-644D-BB5A-BCF2B96D4895}" type="parTrans" cxnId="{13A4B492-8105-6F4C-B4BE-F42A7A574580}">
      <dgm:prSet/>
      <dgm:spPr/>
      <dgm:t>
        <a:bodyPr/>
        <a:lstStyle/>
        <a:p>
          <a:endParaRPr lang="en-US"/>
        </a:p>
      </dgm:t>
    </dgm:pt>
    <dgm:pt modelId="{5DB35E3F-6DEA-A84C-8061-E7980F280677}" type="sibTrans" cxnId="{13A4B492-8105-6F4C-B4BE-F42A7A574580}">
      <dgm:prSet/>
      <dgm:spPr/>
      <dgm:t>
        <a:bodyPr/>
        <a:lstStyle/>
        <a:p>
          <a:endParaRPr lang="en-US"/>
        </a:p>
      </dgm:t>
    </dgm:pt>
    <dgm:pt modelId="{CB045685-FE0F-814B-9282-D936F07AF029}">
      <dgm:prSet phldrT="[Text]"/>
      <dgm:spPr/>
      <dgm:t>
        <a:bodyPr/>
        <a:lstStyle/>
        <a:p>
          <a:r>
            <a:rPr lang="en-US" dirty="0"/>
            <a:t>Must use changes in potential energy here.</a:t>
          </a:r>
        </a:p>
      </dgm:t>
    </dgm:pt>
    <dgm:pt modelId="{F66D68A4-0EBB-FC40-8E9B-10DE34948B74}" type="parTrans" cxnId="{8E262EAB-F3C5-3F43-B353-F5CC486EAA2E}">
      <dgm:prSet/>
      <dgm:spPr/>
      <dgm:t>
        <a:bodyPr/>
        <a:lstStyle/>
        <a:p>
          <a:endParaRPr lang="en-US"/>
        </a:p>
      </dgm:t>
    </dgm:pt>
    <dgm:pt modelId="{517DE168-9727-AA4D-B594-31B1EBBE51EC}" type="sibTrans" cxnId="{8E262EAB-F3C5-3F43-B353-F5CC486EAA2E}">
      <dgm:prSet/>
      <dgm:spPr/>
      <dgm:t>
        <a:bodyPr/>
        <a:lstStyle/>
        <a:p>
          <a:endParaRPr lang="en-US"/>
        </a:p>
      </dgm:t>
    </dgm:pt>
    <dgm:pt modelId="{2FE563AD-B00A-E441-B52F-0F0FA4FC5342}" type="pres">
      <dgm:prSet presAssocID="{2CFED694-DFE3-A849-A76F-361FF4F650EF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2E709993-BD1C-124C-9470-656B346B8BE7}" type="pres">
      <dgm:prSet presAssocID="{2899EAC1-C8A2-ED45-93EF-0691D0E6852C}" presName="root1" presStyleCnt="0"/>
      <dgm:spPr/>
    </dgm:pt>
    <dgm:pt modelId="{1D567E3B-0C4B-2C4E-B659-973421A1ECA0}" type="pres">
      <dgm:prSet presAssocID="{2899EAC1-C8A2-ED45-93EF-0691D0E6852C}" presName="LevelOneTextNode" presStyleLbl="node0" presStyleIdx="0" presStyleCnt="1">
        <dgm:presLayoutVars>
          <dgm:chPref val="3"/>
        </dgm:presLayoutVars>
      </dgm:prSet>
      <dgm:spPr/>
    </dgm:pt>
    <dgm:pt modelId="{D772FD66-F4D4-C44A-A9F8-D24A39A0D727}" type="pres">
      <dgm:prSet presAssocID="{2899EAC1-C8A2-ED45-93EF-0691D0E6852C}" presName="level2hierChild" presStyleCnt="0"/>
      <dgm:spPr/>
    </dgm:pt>
    <dgm:pt modelId="{0BDCE0CA-27C1-4740-ABF7-1F5902F37113}" type="pres">
      <dgm:prSet presAssocID="{59C1D402-2F90-A943-BC71-8B74E1904355}" presName="conn2-1" presStyleLbl="parChTrans1D2" presStyleIdx="0" presStyleCnt="2"/>
      <dgm:spPr/>
    </dgm:pt>
    <dgm:pt modelId="{DE182295-44FC-F84B-8C50-5C7C33FBB3BC}" type="pres">
      <dgm:prSet presAssocID="{59C1D402-2F90-A943-BC71-8B74E1904355}" presName="connTx" presStyleLbl="parChTrans1D2" presStyleIdx="0" presStyleCnt="2"/>
      <dgm:spPr/>
    </dgm:pt>
    <dgm:pt modelId="{EF8232BC-F7EE-D748-91AE-4ECA8B7AACB2}" type="pres">
      <dgm:prSet presAssocID="{E7819DE5-E2E1-C045-A685-B4EC25EE7B5D}" presName="root2" presStyleCnt="0"/>
      <dgm:spPr/>
    </dgm:pt>
    <dgm:pt modelId="{31E5B232-2A80-434F-B72D-23EB93B7ED41}" type="pres">
      <dgm:prSet presAssocID="{E7819DE5-E2E1-C045-A685-B4EC25EE7B5D}" presName="LevelTwoTextNode" presStyleLbl="node2" presStyleIdx="0" presStyleCnt="2">
        <dgm:presLayoutVars>
          <dgm:chPref val="3"/>
        </dgm:presLayoutVars>
      </dgm:prSet>
      <dgm:spPr/>
    </dgm:pt>
    <dgm:pt modelId="{D41316FC-3382-BF4B-B3F4-8B8B3C8F0765}" type="pres">
      <dgm:prSet presAssocID="{E7819DE5-E2E1-C045-A685-B4EC25EE7B5D}" presName="level3hierChild" presStyleCnt="0"/>
      <dgm:spPr/>
    </dgm:pt>
    <dgm:pt modelId="{1374FA92-0B65-BE44-8E20-A71E7E45C364}" type="pres">
      <dgm:prSet presAssocID="{749EC0BA-BF0E-D84D-A0B4-AA18E7E2899C}" presName="conn2-1" presStyleLbl="parChTrans1D3" presStyleIdx="0" presStyleCnt="2"/>
      <dgm:spPr/>
    </dgm:pt>
    <dgm:pt modelId="{9F3A9AFC-F614-0C49-AF0F-AB1F235F5CC0}" type="pres">
      <dgm:prSet presAssocID="{749EC0BA-BF0E-D84D-A0B4-AA18E7E2899C}" presName="connTx" presStyleLbl="parChTrans1D3" presStyleIdx="0" presStyleCnt="2"/>
      <dgm:spPr/>
    </dgm:pt>
    <dgm:pt modelId="{B31F8B3B-3FA7-7D41-A9C6-946D4EBB6F8D}" type="pres">
      <dgm:prSet presAssocID="{580240A5-621C-AF46-908E-93C7B79B49E9}" presName="root2" presStyleCnt="0"/>
      <dgm:spPr/>
    </dgm:pt>
    <dgm:pt modelId="{332B4508-D8FB-574B-BF12-9CEFCBF32DB3}" type="pres">
      <dgm:prSet presAssocID="{580240A5-621C-AF46-908E-93C7B79B49E9}" presName="LevelTwoTextNode" presStyleLbl="node3" presStyleIdx="0" presStyleCnt="2">
        <dgm:presLayoutVars>
          <dgm:chPref val="3"/>
        </dgm:presLayoutVars>
      </dgm:prSet>
      <dgm:spPr/>
    </dgm:pt>
    <dgm:pt modelId="{45ABC5F5-2DBC-6344-B63B-38CE58EED6AB}" type="pres">
      <dgm:prSet presAssocID="{580240A5-621C-AF46-908E-93C7B79B49E9}" presName="level3hierChild" presStyleCnt="0"/>
      <dgm:spPr/>
    </dgm:pt>
    <dgm:pt modelId="{0912FF77-51FE-BF44-8564-5DC7CB6AD953}" type="pres">
      <dgm:prSet presAssocID="{F6200F76-7EB6-4047-89F7-F9D376FC82AA}" presName="conn2-1" presStyleLbl="parChTrans1D3" presStyleIdx="1" presStyleCnt="2"/>
      <dgm:spPr/>
    </dgm:pt>
    <dgm:pt modelId="{99DE2092-C121-9F43-AAD0-8505949D0B83}" type="pres">
      <dgm:prSet presAssocID="{F6200F76-7EB6-4047-89F7-F9D376FC82AA}" presName="connTx" presStyleLbl="parChTrans1D3" presStyleIdx="1" presStyleCnt="2"/>
      <dgm:spPr/>
    </dgm:pt>
    <dgm:pt modelId="{293D3E8C-3BCE-F04A-9883-2628CF0FE88D}" type="pres">
      <dgm:prSet presAssocID="{A6A6810F-1813-2F47-8749-C89911218C24}" presName="root2" presStyleCnt="0"/>
      <dgm:spPr/>
    </dgm:pt>
    <dgm:pt modelId="{86369F13-E6B4-0C4F-AB83-2819FA946BD3}" type="pres">
      <dgm:prSet presAssocID="{A6A6810F-1813-2F47-8749-C89911218C24}" presName="LevelTwoTextNode" presStyleLbl="node3" presStyleIdx="1" presStyleCnt="2">
        <dgm:presLayoutVars>
          <dgm:chPref val="3"/>
        </dgm:presLayoutVars>
      </dgm:prSet>
      <dgm:spPr/>
    </dgm:pt>
    <dgm:pt modelId="{4D1CC246-A470-D54D-83DD-118F5761C452}" type="pres">
      <dgm:prSet presAssocID="{A6A6810F-1813-2F47-8749-C89911218C24}" presName="level3hierChild" presStyleCnt="0"/>
      <dgm:spPr/>
    </dgm:pt>
    <dgm:pt modelId="{46559F09-708D-C545-9E5E-6477DDF807AE}" type="pres">
      <dgm:prSet presAssocID="{F66D68A4-0EBB-FC40-8E9B-10DE34948B74}" presName="conn2-1" presStyleLbl="parChTrans1D4" presStyleIdx="0" presStyleCnt="1"/>
      <dgm:spPr/>
    </dgm:pt>
    <dgm:pt modelId="{B65B8C52-B7E0-2A40-89CC-47ECCF2232D0}" type="pres">
      <dgm:prSet presAssocID="{F66D68A4-0EBB-FC40-8E9B-10DE34948B74}" presName="connTx" presStyleLbl="parChTrans1D4" presStyleIdx="0" presStyleCnt="1"/>
      <dgm:spPr/>
    </dgm:pt>
    <dgm:pt modelId="{28A460B2-92BA-6F4B-B942-3CF803B6AF8E}" type="pres">
      <dgm:prSet presAssocID="{CB045685-FE0F-814B-9282-D936F07AF029}" presName="root2" presStyleCnt="0"/>
      <dgm:spPr/>
    </dgm:pt>
    <dgm:pt modelId="{06BE6CFE-E071-F749-BB54-E058E0B2F444}" type="pres">
      <dgm:prSet presAssocID="{CB045685-FE0F-814B-9282-D936F07AF029}" presName="LevelTwoTextNode" presStyleLbl="node4" presStyleIdx="0" presStyleCnt="1">
        <dgm:presLayoutVars>
          <dgm:chPref val="3"/>
        </dgm:presLayoutVars>
      </dgm:prSet>
      <dgm:spPr/>
    </dgm:pt>
    <dgm:pt modelId="{0FE5D849-1A54-3C4F-AE0C-12A0724F172C}" type="pres">
      <dgm:prSet presAssocID="{CB045685-FE0F-814B-9282-D936F07AF029}" presName="level3hierChild" presStyleCnt="0"/>
      <dgm:spPr/>
    </dgm:pt>
    <dgm:pt modelId="{27C22D26-2C9F-5D4D-8AA4-DAF61BBEACA5}" type="pres">
      <dgm:prSet presAssocID="{CD3D3049-8DD7-644D-BB5A-BCF2B96D4895}" presName="conn2-1" presStyleLbl="parChTrans1D2" presStyleIdx="1" presStyleCnt="2"/>
      <dgm:spPr/>
    </dgm:pt>
    <dgm:pt modelId="{64B580BB-57FC-324C-BEC5-EEEFF6AFB23E}" type="pres">
      <dgm:prSet presAssocID="{CD3D3049-8DD7-644D-BB5A-BCF2B96D4895}" presName="connTx" presStyleLbl="parChTrans1D2" presStyleIdx="1" presStyleCnt="2"/>
      <dgm:spPr/>
    </dgm:pt>
    <dgm:pt modelId="{E40BA1F7-4F4D-194D-8EED-7FEBC8F379C6}" type="pres">
      <dgm:prSet presAssocID="{C747288C-8A5D-E344-98B4-C71B7E1984C2}" presName="root2" presStyleCnt="0"/>
      <dgm:spPr/>
    </dgm:pt>
    <dgm:pt modelId="{9AE713A1-B629-464E-91F0-76FD71800760}" type="pres">
      <dgm:prSet presAssocID="{C747288C-8A5D-E344-98B4-C71B7E1984C2}" presName="LevelTwoTextNode" presStyleLbl="node2" presStyleIdx="1" presStyleCnt="2">
        <dgm:presLayoutVars>
          <dgm:chPref val="3"/>
        </dgm:presLayoutVars>
      </dgm:prSet>
      <dgm:spPr/>
    </dgm:pt>
    <dgm:pt modelId="{643141B5-3BC7-FC4A-B6C8-ADC958908320}" type="pres">
      <dgm:prSet presAssocID="{C747288C-8A5D-E344-98B4-C71B7E1984C2}" presName="level3hierChild" presStyleCnt="0"/>
      <dgm:spPr/>
    </dgm:pt>
  </dgm:ptLst>
  <dgm:cxnLst>
    <dgm:cxn modelId="{289A0108-B0B4-BA4C-ABCE-5016DF00B9E7}" type="presOf" srcId="{F6200F76-7EB6-4047-89F7-F9D376FC82AA}" destId="{99DE2092-C121-9F43-AAD0-8505949D0B83}" srcOrd="1" destOrd="0" presId="urn:microsoft.com/office/officeart/2005/8/layout/hierarchy2"/>
    <dgm:cxn modelId="{A1EB380D-AC0D-794A-833F-690074AF33CD}" type="presOf" srcId="{E7819DE5-E2E1-C045-A685-B4EC25EE7B5D}" destId="{31E5B232-2A80-434F-B72D-23EB93B7ED41}" srcOrd="0" destOrd="0" presId="urn:microsoft.com/office/officeart/2005/8/layout/hierarchy2"/>
    <dgm:cxn modelId="{566BEB11-A000-164C-AC14-3CD6A6025AED}" type="presOf" srcId="{A6A6810F-1813-2F47-8749-C89911218C24}" destId="{86369F13-E6B4-0C4F-AB83-2819FA946BD3}" srcOrd="0" destOrd="0" presId="urn:microsoft.com/office/officeart/2005/8/layout/hierarchy2"/>
    <dgm:cxn modelId="{AF780B14-E99F-5C49-9874-9994FF90BB43}" type="presOf" srcId="{749EC0BA-BF0E-D84D-A0B4-AA18E7E2899C}" destId="{1374FA92-0B65-BE44-8E20-A71E7E45C364}" srcOrd="0" destOrd="0" presId="urn:microsoft.com/office/officeart/2005/8/layout/hierarchy2"/>
    <dgm:cxn modelId="{0AC04E1B-283F-A241-9589-0C5F779FCDE4}" srcId="{E7819DE5-E2E1-C045-A685-B4EC25EE7B5D}" destId="{A6A6810F-1813-2F47-8749-C89911218C24}" srcOrd="1" destOrd="0" parTransId="{F6200F76-7EB6-4047-89F7-F9D376FC82AA}" sibTransId="{29C318A7-5F06-0841-A4C3-76221B316D86}"/>
    <dgm:cxn modelId="{C4C5861C-8485-9643-BF7A-70D67D2A1D95}" type="presOf" srcId="{749EC0BA-BF0E-D84D-A0B4-AA18E7E2899C}" destId="{9F3A9AFC-F614-0C49-AF0F-AB1F235F5CC0}" srcOrd="1" destOrd="0" presId="urn:microsoft.com/office/officeart/2005/8/layout/hierarchy2"/>
    <dgm:cxn modelId="{5F594C2D-4B07-5242-A928-268BA9C1768C}" type="presOf" srcId="{59C1D402-2F90-A943-BC71-8B74E1904355}" destId="{0BDCE0CA-27C1-4740-ABF7-1F5902F37113}" srcOrd="0" destOrd="0" presId="urn:microsoft.com/office/officeart/2005/8/layout/hierarchy2"/>
    <dgm:cxn modelId="{09EFB830-6E6E-B446-A452-289988381C72}" type="presOf" srcId="{CD3D3049-8DD7-644D-BB5A-BCF2B96D4895}" destId="{64B580BB-57FC-324C-BEC5-EEEFF6AFB23E}" srcOrd="1" destOrd="0" presId="urn:microsoft.com/office/officeart/2005/8/layout/hierarchy2"/>
    <dgm:cxn modelId="{E3FE1943-03A0-3542-B180-BABF1495B6D4}" type="presOf" srcId="{59C1D402-2F90-A943-BC71-8B74E1904355}" destId="{DE182295-44FC-F84B-8C50-5C7C33FBB3BC}" srcOrd="1" destOrd="0" presId="urn:microsoft.com/office/officeart/2005/8/layout/hierarchy2"/>
    <dgm:cxn modelId="{F2DFF445-4035-194A-8121-CD74F91A77AE}" type="presOf" srcId="{F6200F76-7EB6-4047-89F7-F9D376FC82AA}" destId="{0912FF77-51FE-BF44-8564-5DC7CB6AD953}" srcOrd="0" destOrd="0" presId="urn:microsoft.com/office/officeart/2005/8/layout/hierarchy2"/>
    <dgm:cxn modelId="{DDAAC355-0127-A34E-A0EC-D953BC937819}" type="presOf" srcId="{CB045685-FE0F-814B-9282-D936F07AF029}" destId="{06BE6CFE-E071-F749-BB54-E058E0B2F444}" srcOrd="0" destOrd="0" presId="urn:microsoft.com/office/officeart/2005/8/layout/hierarchy2"/>
    <dgm:cxn modelId="{8566EC87-0689-424F-8A5A-D12B1DD8AC3C}" type="presOf" srcId="{580240A5-621C-AF46-908E-93C7B79B49E9}" destId="{332B4508-D8FB-574B-BF12-9CEFCBF32DB3}" srcOrd="0" destOrd="0" presId="urn:microsoft.com/office/officeart/2005/8/layout/hierarchy2"/>
    <dgm:cxn modelId="{13A4B492-8105-6F4C-B4BE-F42A7A574580}" srcId="{2899EAC1-C8A2-ED45-93EF-0691D0E6852C}" destId="{C747288C-8A5D-E344-98B4-C71B7E1984C2}" srcOrd="1" destOrd="0" parTransId="{CD3D3049-8DD7-644D-BB5A-BCF2B96D4895}" sibTransId="{5DB35E3F-6DEA-A84C-8061-E7980F280677}"/>
    <dgm:cxn modelId="{3BE6CB93-C2EC-8845-A119-B2C0E1B86BF2}" srcId="{2CFED694-DFE3-A849-A76F-361FF4F650EF}" destId="{2899EAC1-C8A2-ED45-93EF-0691D0E6852C}" srcOrd="0" destOrd="0" parTransId="{6BD777D0-69D0-2F46-A66D-CB730DAFB7D3}" sibTransId="{A08FEF07-8A52-2342-A138-B5963C43F0C8}"/>
    <dgm:cxn modelId="{BC02B0A2-C111-C143-94CD-A3A0A2116E39}" type="presOf" srcId="{F66D68A4-0EBB-FC40-8E9B-10DE34948B74}" destId="{B65B8C52-B7E0-2A40-89CC-47ECCF2232D0}" srcOrd="1" destOrd="0" presId="urn:microsoft.com/office/officeart/2005/8/layout/hierarchy2"/>
    <dgm:cxn modelId="{8E262EAB-F3C5-3F43-B353-F5CC486EAA2E}" srcId="{A6A6810F-1813-2F47-8749-C89911218C24}" destId="{CB045685-FE0F-814B-9282-D936F07AF029}" srcOrd="0" destOrd="0" parTransId="{F66D68A4-0EBB-FC40-8E9B-10DE34948B74}" sibTransId="{517DE168-9727-AA4D-B594-31B1EBBE51EC}"/>
    <dgm:cxn modelId="{A1EF28AF-27E3-0744-AAD5-DDD07169FFCE}" srcId="{E7819DE5-E2E1-C045-A685-B4EC25EE7B5D}" destId="{580240A5-621C-AF46-908E-93C7B79B49E9}" srcOrd="0" destOrd="0" parTransId="{749EC0BA-BF0E-D84D-A0B4-AA18E7E2899C}" sibTransId="{6941BB75-9052-0444-A774-8A80EB9BCA7D}"/>
    <dgm:cxn modelId="{41DA12B1-53C4-0F44-A714-03C6BAC55873}" type="presOf" srcId="{CD3D3049-8DD7-644D-BB5A-BCF2B96D4895}" destId="{27C22D26-2C9F-5D4D-8AA4-DAF61BBEACA5}" srcOrd="0" destOrd="0" presId="urn:microsoft.com/office/officeart/2005/8/layout/hierarchy2"/>
    <dgm:cxn modelId="{ABAB4FCA-02AF-1145-A693-E2452304BAE7}" type="presOf" srcId="{2899EAC1-C8A2-ED45-93EF-0691D0E6852C}" destId="{1D567E3B-0C4B-2C4E-B659-973421A1ECA0}" srcOrd="0" destOrd="0" presId="urn:microsoft.com/office/officeart/2005/8/layout/hierarchy2"/>
    <dgm:cxn modelId="{2334F5D2-21BD-384A-82F7-F906E741757A}" type="presOf" srcId="{C747288C-8A5D-E344-98B4-C71B7E1984C2}" destId="{9AE713A1-B629-464E-91F0-76FD71800760}" srcOrd="0" destOrd="0" presId="urn:microsoft.com/office/officeart/2005/8/layout/hierarchy2"/>
    <dgm:cxn modelId="{D23305D4-C1CE-B247-8B84-DB61B9C9FD5F}" type="presOf" srcId="{F66D68A4-0EBB-FC40-8E9B-10DE34948B74}" destId="{46559F09-708D-C545-9E5E-6477DDF807AE}" srcOrd="0" destOrd="0" presId="urn:microsoft.com/office/officeart/2005/8/layout/hierarchy2"/>
    <dgm:cxn modelId="{2CB9AAD4-B087-2B42-A102-FA45E73228B7}" srcId="{2899EAC1-C8A2-ED45-93EF-0691D0E6852C}" destId="{E7819DE5-E2E1-C045-A685-B4EC25EE7B5D}" srcOrd="0" destOrd="0" parTransId="{59C1D402-2F90-A943-BC71-8B74E1904355}" sibTransId="{68E852AD-9D75-A144-B758-CBD68DD1DB75}"/>
    <dgm:cxn modelId="{3394EAF5-FE35-DA48-A2D8-17AE4F548913}" type="presOf" srcId="{2CFED694-DFE3-A849-A76F-361FF4F650EF}" destId="{2FE563AD-B00A-E441-B52F-0F0FA4FC5342}" srcOrd="0" destOrd="0" presId="urn:microsoft.com/office/officeart/2005/8/layout/hierarchy2"/>
    <dgm:cxn modelId="{C0E24AA8-1E07-254C-BB51-AC23269105B7}" type="presParOf" srcId="{2FE563AD-B00A-E441-B52F-0F0FA4FC5342}" destId="{2E709993-BD1C-124C-9470-656B346B8BE7}" srcOrd="0" destOrd="0" presId="urn:microsoft.com/office/officeart/2005/8/layout/hierarchy2"/>
    <dgm:cxn modelId="{8A738F45-CB26-0B4B-8EDD-D038FC3A1203}" type="presParOf" srcId="{2E709993-BD1C-124C-9470-656B346B8BE7}" destId="{1D567E3B-0C4B-2C4E-B659-973421A1ECA0}" srcOrd="0" destOrd="0" presId="urn:microsoft.com/office/officeart/2005/8/layout/hierarchy2"/>
    <dgm:cxn modelId="{490FD850-84DA-2C4F-A52D-12E9DDD05F10}" type="presParOf" srcId="{2E709993-BD1C-124C-9470-656B346B8BE7}" destId="{D772FD66-F4D4-C44A-A9F8-D24A39A0D727}" srcOrd="1" destOrd="0" presId="urn:microsoft.com/office/officeart/2005/8/layout/hierarchy2"/>
    <dgm:cxn modelId="{AF830667-7D69-7446-A50F-8D335F53C928}" type="presParOf" srcId="{D772FD66-F4D4-C44A-A9F8-D24A39A0D727}" destId="{0BDCE0CA-27C1-4740-ABF7-1F5902F37113}" srcOrd="0" destOrd="0" presId="urn:microsoft.com/office/officeart/2005/8/layout/hierarchy2"/>
    <dgm:cxn modelId="{170A2C95-E03F-DA4D-A76B-735D8BFFAD3C}" type="presParOf" srcId="{0BDCE0CA-27C1-4740-ABF7-1F5902F37113}" destId="{DE182295-44FC-F84B-8C50-5C7C33FBB3BC}" srcOrd="0" destOrd="0" presId="urn:microsoft.com/office/officeart/2005/8/layout/hierarchy2"/>
    <dgm:cxn modelId="{267FC6C8-4ED7-1144-ADD2-2B8203BF0A40}" type="presParOf" srcId="{D772FD66-F4D4-C44A-A9F8-D24A39A0D727}" destId="{EF8232BC-F7EE-D748-91AE-4ECA8B7AACB2}" srcOrd="1" destOrd="0" presId="urn:microsoft.com/office/officeart/2005/8/layout/hierarchy2"/>
    <dgm:cxn modelId="{C065C102-CEAB-7440-AF20-0A9EE2D1C09D}" type="presParOf" srcId="{EF8232BC-F7EE-D748-91AE-4ECA8B7AACB2}" destId="{31E5B232-2A80-434F-B72D-23EB93B7ED41}" srcOrd="0" destOrd="0" presId="urn:microsoft.com/office/officeart/2005/8/layout/hierarchy2"/>
    <dgm:cxn modelId="{738C994F-4577-CA45-AB7A-6B6569807D84}" type="presParOf" srcId="{EF8232BC-F7EE-D748-91AE-4ECA8B7AACB2}" destId="{D41316FC-3382-BF4B-B3F4-8B8B3C8F0765}" srcOrd="1" destOrd="0" presId="urn:microsoft.com/office/officeart/2005/8/layout/hierarchy2"/>
    <dgm:cxn modelId="{94956B56-FC4F-8A46-A30D-EEE5A2AD9658}" type="presParOf" srcId="{D41316FC-3382-BF4B-B3F4-8B8B3C8F0765}" destId="{1374FA92-0B65-BE44-8E20-A71E7E45C364}" srcOrd="0" destOrd="0" presId="urn:microsoft.com/office/officeart/2005/8/layout/hierarchy2"/>
    <dgm:cxn modelId="{299ECDCD-A8D5-4F41-A407-8C0C3A97A37E}" type="presParOf" srcId="{1374FA92-0B65-BE44-8E20-A71E7E45C364}" destId="{9F3A9AFC-F614-0C49-AF0F-AB1F235F5CC0}" srcOrd="0" destOrd="0" presId="urn:microsoft.com/office/officeart/2005/8/layout/hierarchy2"/>
    <dgm:cxn modelId="{FF49B932-45E3-5C4A-8FFE-4BFC0C3E1FD0}" type="presParOf" srcId="{D41316FC-3382-BF4B-B3F4-8B8B3C8F0765}" destId="{B31F8B3B-3FA7-7D41-A9C6-946D4EBB6F8D}" srcOrd="1" destOrd="0" presId="urn:microsoft.com/office/officeart/2005/8/layout/hierarchy2"/>
    <dgm:cxn modelId="{62AA041E-F807-E14E-96A0-F0840A137371}" type="presParOf" srcId="{B31F8B3B-3FA7-7D41-A9C6-946D4EBB6F8D}" destId="{332B4508-D8FB-574B-BF12-9CEFCBF32DB3}" srcOrd="0" destOrd="0" presId="urn:microsoft.com/office/officeart/2005/8/layout/hierarchy2"/>
    <dgm:cxn modelId="{0B8863C5-8BEA-9249-AB71-372FCB970331}" type="presParOf" srcId="{B31F8B3B-3FA7-7D41-A9C6-946D4EBB6F8D}" destId="{45ABC5F5-2DBC-6344-B63B-38CE58EED6AB}" srcOrd="1" destOrd="0" presId="urn:microsoft.com/office/officeart/2005/8/layout/hierarchy2"/>
    <dgm:cxn modelId="{6C20D247-D11B-E143-B2FA-A8BBE83A4813}" type="presParOf" srcId="{D41316FC-3382-BF4B-B3F4-8B8B3C8F0765}" destId="{0912FF77-51FE-BF44-8564-5DC7CB6AD953}" srcOrd="2" destOrd="0" presId="urn:microsoft.com/office/officeart/2005/8/layout/hierarchy2"/>
    <dgm:cxn modelId="{A419B9A8-D3D6-E641-A653-1199348B2C70}" type="presParOf" srcId="{0912FF77-51FE-BF44-8564-5DC7CB6AD953}" destId="{99DE2092-C121-9F43-AAD0-8505949D0B83}" srcOrd="0" destOrd="0" presId="urn:microsoft.com/office/officeart/2005/8/layout/hierarchy2"/>
    <dgm:cxn modelId="{BC5FDBAA-82A6-C74F-B047-523361224460}" type="presParOf" srcId="{D41316FC-3382-BF4B-B3F4-8B8B3C8F0765}" destId="{293D3E8C-3BCE-F04A-9883-2628CF0FE88D}" srcOrd="3" destOrd="0" presId="urn:microsoft.com/office/officeart/2005/8/layout/hierarchy2"/>
    <dgm:cxn modelId="{9C2FB92A-6FF6-A546-A836-C4879B8EA7E9}" type="presParOf" srcId="{293D3E8C-3BCE-F04A-9883-2628CF0FE88D}" destId="{86369F13-E6B4-0C4F-AB83-2819FA946BD3}" srcOrd="0" destOrd="0" presId="urn:microsoft.com/office/officeart/2005/8/layout/hierarchy2"/>
    <dgm:cxn modelId="{3B7DBB43-4457-804E-9EFB-FFAA102CAD57}" type="presParOf" srcId="{293D3E8C-3BCE-F04A-9883-2628CF0FE88D}" destId="{4D1CC246-A470-D54D-83DD-118F5761C452}" srcOrd="1" destOrd="0" presId="urn:microsoft.com/office/officeart/2005/8/layout/hierarchy2"/>
    <dgm:cxn modelId="{676C8CE9-EC92-754E-9067-C8157C0B33EF}" type="presParOf" srcId="{4D1CC246-A470-D54D-83DD-118F5761C452}" destId="{46559F09-708D-C545-9E5E-6477DDF807AE}" srcOrd="0" destOrd="0" presId="urn:microsoft.com/office/officeart/2005/8/layout/hierarchy2"/>
    <dgm:cxn modelId="{F61068E5-FD42-2F4F-8FF3-FE28FD0F9545}" type="presParOf" srcId="{46559F09-708D-C545-9E5E-6477DDF807AE}" destId="{B65B8C52-B7E0-2A40-89CC-47ECCF2232D0}" srcOrd="0" destOrd="0" presId="urn:microsoft.com/office/officeart/2005/8/layout/hierarchy2"/>
    <dgm:cxn modelId="{2BE45818-3EE0-AF40-8D6F-A1799C25D4C2}" type="presParOf" srcId="{4D1CC246-A470-D54D-83DD-118F5761C452}" destId="{28A460B2-92BA-6F4B-B942-3CF803B6AF8E}" srcOrd="1" destOrd="0" presId="urn:microsoft.com/office/officeart/2005/8/layout/hierarchy2"/>
    <dgm:cxn modelId="{8ECCA12D-A359-B648-A11C-664D0C4BF06F}" type="presParOf" srcId="{28A460B2-92BA-6F4B-B942-3CF803B6AF8E}" destId="{06BE6CFE-E071-F749-BB54-E058E0B2F444}" srcOrd="0" destOrd="0" presId="urn:microsoft.com/office/officeart/2005/8/layout/hierarchy2"/>
    <dgm:cxn modelId="{4E07F282-D020-8A45-A138-638C5907DD47}" type="presParOf" srcId="{28A460B2-92BA-6F4B-B942-3CF803B6AF8E}" destId="{0FE5D849-1A54-3C4F-AE0C-12A0724F172C}" srcOrd="1" destOrd="0" presId="urn:microsoft.com/office/officeart/2005/8/layout/hierarchy2"/>
    <dgm:cxn modelId="{32DEEA70-ACAA-D347-B93E-78CC5F3B0A8A}" type="presParOf" srcId="{D772FD66-F4D4-C44A-A9F8-D24A39A0D727}" destId="{27C22D26-2C9F-5D4D-8AA4-DAF61BBEACA5}" srcOrd="2" destOrd="0" presId="urn:microsoft.com/office/officeart/2005/8/layout/hierarchy2"/>
    <dgm:cxn modelId="{269D9C17-C35C-AE47-8C0D-2AAA811836C6}" type="presParOf" srcId="{27C22D26-2C9F-5D4D-8AA4-DAF61BBEACA5}" destId="{64B580BB-57FC-324C-BEC5-EEEFF6AFB23E}" srcOrd="0" destOrd="0" presId="urn:microsoft.com/office/officeart/2005/8/layout/hierarchy2"/>
    <dgm:cxn modelId="{6F686593-0EA1-E646-8502-AEF332AAB15D}" type="presParOf" srcId="{D772FD66-F4D4-C44A-A9F8-D24A39A0D727}" destId="{E40BA1F7-4F4D-194D-8EED-7FEBC8F379C6}" srcOrd="3" destOrd="0" presId="urn:microsoft.com/office/officeart/2005/8/layout/hierarchy2"/>
    <dgm:cxn modelId="{7189895B-A6D9-014A-A2BA-05044AA23BF0}" type="presParOf" srcId="{E40BA1F7-4F4D-194D-8EED-7FEBC8F379C6}" destId="{9AE713A1-B629-464E-91F0-76FD71800760}" srcOrd="0" destOrd="0" presId="urn:microsoft.com/office/officeart/2005/8/layout/hierarchy2"/>
    <dgm:cxn modelId="{A651651F-ACF3-B446-A58D-B7A30FBF0953}" type="presParOf" srcId="{E40BA1F7-4F4D-194D-8EED-7FEBC8F379C6}" destId="{643141B5-3BC7-FC4A-B6C8-ADC958908320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64DF5915-003A-AF44-8B37-A49D18CA79DC}" type="doc">
      <dgm:prSet loTypeId="urn:microsoft.com/office/officeart/2005/8/layout/hierarchy2" loCatId="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2283CA4-5F13-5049-8DB0-BB95D8206AA9}">
      <dgm:prSet phldrT="[Text]"/>
      <dgm:spPr/>
      <dgm:t>
        <a:bodyPr/>
        <a:lstStyle/>
        <a:p>
          <a:r>
            <a:rPr lang="en-US"/>
            <a:t>Is there friction?</a:t>
          </a:r>
        </a:p>
      </dgm:t>
    </dgm:pt>
    <dgm:pt modelId="{2363156C-17F4-EB4E-AD89-5204E0251DB7}" type="parTrans" cxnId="{C4C8360A-BB86-CB44-A497-92F581678101}">
      <dgm:prSet/>
      <dgm:spPr/>
      <dgm:t>
        <a:bodyPr/>
        <a:lstStyle/>
        <a:p>
          <a:endParaRPr lang="en-US"/>
        </a:p>
      </dgm:t>
    </dgm:pt>
    <dgm:pt modelId="{6800D48D-79D7-294F-955C-A12A4144CCF4}" type="sibTrans" cxnId="{C4C8360A-BB86-CB44-A497-92F581678101}">
      <dgm:prSet/>
      <dgm:spPr/>
      <dgm:t>
        <a:bodyPr/>
        <a:lstStyle/>
        <a:p>
          <a:endParaRPr lang="en-US"/>
        </a:p>
      </dgm:t>
    </dgm:pt>
    <dgm:pt modelId="{D5FF0655-DD8A-3147-AF22-B7AD41B9DA2E}">
      <dgm:prSet phldrT="[Text]"/>
      <dgm:spPr/>
      <dgm:t>
        <a:bodyPr/>
        <a:lstStyle/>
        <a:p>
          <a:r>
            <a:rPr lang="en-US" dirty="0"/>
            <a:t>No</a:t>
          </a:r>
        </a:p>
      </dgm:t>
    </dgm:pt>
    <dgm:pt modelId="{B5CB2871-5944-4F4A-93F3-7AC52CFC05CD}" type="parTrans" cxnId="{0E0619A4-2884-F94A-BB5D-0F3EB5D1E4BD}">
      <dgm:prSet/>
      <dgm:spPr/>
      <dgm:t>
        <a:bodyPr/>
        <a:lstStyle/>
        <a:p>
          <a:endParaRPr lang="en-US"/>
        </a:p>
      </dgm:t>
    </dgm:pt>
    <dgm:pt modelId="{6F08687B-7B01-5F43-ABF7-173186571872}" type="sibTrans" cxnId="{0E0619A4-2884-F94A-BB5D-0F3EB5D1E4BD}">
      <dgm:prSet/>
      <dgm:spPr/>
      <dgm:t>
        <a:bodyPr/>
        <a:lstStyle/>
        <a:p>
          <a:endParaRPr lang="en-US"/>
        </a:p>
      </dgm:t>
    </dgm:pt>
    <dgm:pt modelId="{FA1E5871-2CE2-F944-AC39-F8EA9FE2DA71}">
      <dgm:prSet phldrT="[Text]"/>
      <dgm:spPr/>
      <dgm:t>
        <a:bodyPr/>
        <a:lstStyle/>
        <a:p>
          <a:r>
            <a:rPr lang="en-US" dirty="0"/>
            <a:t>Key words include smooth, slick, icy…..</a:t>
          </a:r>
        </a:p>
      </dgm:t>
    </dgm:pt>
    <dgm:pt modelId="{29550894-A7F4-C244-A499-B65ED285E091}" type="parTrans" cxnId="{292C79B7-D748-834B-BED1-1D16EA7C9769}">
      <dgm:prSet/>
      <dgm:spPr/>
      <dgm:t>
        <a:bodyPr/>
        <a:lstStyle/>
        <a:p>
          <a:endParaRPr lang="en-US"/>
        </a:p>
      </dgm:t>
    </dgm:pt>
    <dgm:pt modelId="{D8A87F96-EC45-F94F-AF33-A773AF16952A}" type="sibTrans" cxnId="{292C79B7-D748-834B-BED1-1D16EA7C9769}">
      <dgm:prSet/>
      <dgm:spPr/>
      <dgm:t>
        <a:bodyPr/>
        <a:lstStyle/>
        <a:p>
          <a:endParaRPr lang="en-US"/>
        </a:p>
      </dgm:t>
    </dgm:pt>
    <dgm:pt modelId="{99DAF06C-9C82-C341-A14E-5E4739C03A96}">
      <dgm:prSet phldrT="[Text]"/>
      <dgm:spPr/>
      <dgm:t>
        <a:bodyPr/>
        <a:lstStyle/>
        <a:p>
          <a:r>
            <a:rPr lang="en-US" dirty="0"/>
            <a:t>Yes. It is moving, too.</a:t>
          </a:r>
        </a:p>
      </dgm:t>
    </dgm:pt>
    <dgm:pt modelId="{97253B31-CA8D-624E-A4F6-1272EFB9250B}" type="parTrans" cxnId="{BF8540E8-8698-FB47-A658-1C410CF8C1B4}">
      <dgm:prSet/>
      <dgm:spPr/>
      <dgm:t>
        <a:bodyPr/>
        <a:lstStyle/>
        <a:p>
          <a:endParaRPr lang="en-US"/>
        </a:p>
      </dgm:t>
    </dgm:pt>
    <dgm:pt modelId="{8DAEE01E-FBD9-D04B-9A13-B5365C36CBF9}" type="sibTrans" cxnId="{BF8540E8-8698-FB47-A658-1C410CF8C1B4}">
      <dgm:prSet/>
      <dgm:spPr/>
      <dgm:t>
        <a:bodyPr/>
        <a:lstStyle/>
        <a:p>
          <a:endParaRPr lang="en-US"/>
        </a:p>
      </dgm:t>
    </dgm:pt>
    <dgm:pt modelId="{7645804A-9095-E74E-805D-A9123881DF09}">
      <dgm:prSet phldrT="[Text]"/>
      <dgm:spPr/>
      <dgm:t>
        <a:bodyPr/>
        <a:lstStyle/>
        <a:p>
          <a:r>
            <a:rPr lang="en-US" dirty="0"/>
            <a:t>First, use Newton’s second law to solve for the Normal force. </a:t>
          </a:r>
        </a:p>
      </dgm:t>
    </dgm:pt>
    <dgm:pt modelId="{151DF64B-0961-B94E-B3BD-3790D0C1E66E}" type="parTrans" cxnId="{9FB65B56-AFA7-BC41-A5D8-597E5ED8CD00}">
      <dgm:prSet/>
      <dgm:spPr/>
      <dgm:t>
        <a:bodyPr/>
        <a:lstStyle/>
        <a:p>
          <a:endParaRPr lang="en-US"/>
        </a:p>
      </dgm:t>
    </dgm:pt>
    <dgm:pt modelId="{0145825A-0524-7844-A802-259A3538EDA3}" type="sibTrans" cxnId="{9FB65B56-AFA7-BC41-A5D8-597E5ED8CD00}">
      <dgm:prSet/>
      <dgm:spPr/>
      <dgm:t>
        <a:bodyPr/>
        <a:lstStyle/>
        <a:p>
          <a:endParaRPr lang="en-US"/>
        </a:p>
      </dgm:t>
    </dgm:pt>
    <dgm:pt modelId="{B8047993-EC40-6E49-85D7-ECCC5863B2BE}">
      <dgm:prSet phldrT="[Text]"/>
      <dgm:spPr/>
      <dgm:t>
        <a:bodyPr/>
        <a:lstStyle/>
        <a:p>
          <a:r>
            <a:rPr lang="en-US" dirty="0"/>
            <a:t>DO NOT ASSUME NORMAL FORCE EQUALS mg. IT USUALLY DOESN’T.</a:t>
          </a:r>
        </a:p>
      </dgm:t>
    </dgm:pt>
    <dgm:pt modelId="{1B04012D-FD29-1148-B525-6A4EC0173424}" type="parTrans" cxnId="{2E9F2B38-5485-F241-A131-64C386023E8C}">
      <dgm:prSet/>
      <dgm:spPr/>
      <dgm:t>
        <a:bodyPr/>
        <a:lstStyle/>
        <a:p>
          <a:endParaRPr lang="en-US"/>
        </a:p>
      </dgm:t>
    </dgm:pt>
    <dgm:pt modelId="{421149CB-99CD-E344-A5A7-F8DB6051B11A}" type="sibTrans" cxnId="{2E9F2B38-5485-F241-A131-64C386023E8C}">
      <dgm:prSet/>
      <dgm:spPr/>
      <dgm:t>
        <a:bodyPr/>
        <a:lstStyle/>
        <a:p>
          <a:endParaRPr lang="en-US"/>
        </a:p>
      </dgm:t>
    </dgm:pt>
    <dgm:pt modelId="{5A65D3BE-DCF4-3A40-8F27-6062C891E273}">
      <dgm:prSet phldrT="[Text]"/>
      <dgm:spPr/>
      <dgm:t>
        <a:bodyPr/>
        <a:lstStyle/>
        <a:p>
          <a:r>
            <a:rPr lang="en-US" dirty="0"/>
            <a:t>Then use the coefficient of kinetic friction to find the frictional force.</a:t>
          </a:r>
        </a:p>
      </dgm:t>
    </dgm:pt>
    <dgm:pt modelId="{5360DFF3-6E8A-8B4F-8D2F-AB75FEBE3534}" type="parTrans" cxnId="{85E11038-1752-474F-B22A-9ED02258E659}">
      <dgm:prSet/>
      <dgm:spPr/>
      <dgm:t>
        <a:bodyPr/>
        <a:lstStyle/>
        <a:p>
          <a:endParaRPr lang="en-US"/>
        </a:p>
      </dgm:t>
    </dgm:pt>
    <dgm:pt modelId="{0FF4CCF2-BC59-F64F-B8EF-5779746F7CF9}" type="sibTrans" cxnId="{85E11038-1752-474F-B22A-9ED02258E659}">
      <dgm:prSet/>
      <dgm:spPr/>
      <dgm:t>
        <a:bodyPr/>
        <a:lstStyle/>
        <a:p>
          <a:endParaRPr lang="en-US"/>
        </a:p>
      </dgm:t>
    </dgm:pt>
    <dgm:pt modelId="{90906E62-6475-6043-9965-E68540944241}">
      <dgm:prSet phldrT="[Text]"/>
      <dgm:spPr/>
      <dgm:t>
        <a:bodyPr/>
        <a:lstStyle/>
        <a:p>
          <a:r>
            <a:rPr lang="en-US" dirty="0"/>
            <a:t>Yes, but it is not moving.</a:t>
          </a:r>
        </a:p>
      </dgm:t>
    </dgm:pt>
    <dgm:pt modelId="{363A5CE9-C698-064B-8F35-D0ADF99563C0}" type="parTrans" cxnId="{25168BC6-CC99-4540-A517-D89B2E357423}">
      <dgm:prSet/>
      <dgm:spPr/>
      <dgm:t>
        <a:bodyPr/>
        <a:lstStyle/>
        <a:p>
          <a:endParaRPr lang="en-US"/>
        </a:p>
      </dgm:t>
    </dgm:pt>
    <dgm:pt modelId="{E4687ACF-1203-6848-BF61-9468F7034437}" type="sibTrans" cxnId="{25168BC6-CC99-4540-A517-D89B2E357423}">
      <dgm:prSet/>
      <dgm:spPr/>
      <dgm:t>
        <a:bodyPr/>
        <a:lstStyle/>
        <a:p>
          <a:endParaRPr lang="en-US"/>
        </a:p>
      </dgm:t>
    </dgm:pt>
    <dgm:pt modelId="{6060A692-E607-2847-BB59-D0866F93CE63}">
      <dgm:prSet phldrT="[Text]"/>
      <dgm:spPr/>
      <dgm:t>
        <a:bodyPr/>
        <a:lstStyle/>
        <a:p>
          <a:r>
            <a:rPr lang="en-US" dirty="0"/>
            <a:t>First, use Newton’s second law to solve for the Normal force. </a:t>
          </a:r>
        </a:p>
      </dgm:t>
    </dgm:pt>
    <dgm:pt modelId="{AC192779-0A8A-6E4F-8FD5-7F38930B95D8}" type="parTrans" cxnId="{FED00286-ADD0-9146-8860-C2FAA47A8076}">
      <dgm:prSet/>
      <dgm:spPr/>
      <dgm:t>
        <a:bodyPr/>
        <a:lstStyle/>
        <a:p>
          <a:endParaRPr lang="en-US"/>
        </a:p>
      </dgm:t>
    </dgm:pt>
    <dgm:pt modelId="{40DD1846-6710-834B-9840-F254D7641AA4}" type="sibTrans" cxnId="{FED00286-ADD0-9146-8860-C2FAA47A8076}">
      <dgm:prSet/>
      <dgm:spPr/>
      <dgm:t>
        <a:bodyPr/>
        <a:lstStyle/>
        <a:p>
          <a:endParaRPr lang="en-US"/>
        </a:p>
      </dgm:t>
    </dgm:pt>
    <dgm:pt modelId="{E911F212-C377-D244-A89A-EA46BF091DD1}">
      <dgm:prSet phldrT="[Text]"/>
      <dgm:spPr/>
      <dgm:t>
        <a:bodyPr/>
        <a:lstStyle/>
        <a:p>
          <a:r>
            <a:rPr lang="en-US" dirty="0"/>
            <a:t>DO NOT ASSUME NORMAL FORCE EQUALS mg. IT USUALLY DOESN’T.</a:t>
          </a:r>
        </a:p>
      </dgm:t>
    </dgm:pt>
    <dgm:pt modelId="{46F97F49-F97C-2C43-AACB-A2EF2FFCB8F6}" type="parTrans" cxnId="{F74C3894-8F2C-764F-B606-D20127105ED2}">
      <dgm:prSet/>
      <dgm:spPr/>
      <dgm:t>
        <a:bodyPr/>
        <a:lstStyle/>
        <a:p>
          <a:endParaRPr lang="en-US"/>
        </a:p>
      </dgm:t>
    </dgm:pt>
    <dgm:pt modelId="{547FF3AA-8EC3-D44C-8E78-AF537DEB419E}" type="sibTrans" cxnId="{F74C3894-8F2C-764F-B606-D20127105ED2}">
      <dgm:prSet/>
      <dgm:spPr/>
      <dgm:t>
        <a:bodyPr/>
        <a:lstStyle/>
        <a:p>
          <a:endParaRPr lang="en-US"/>
        </a:p>
      </dgm:t>
    </dgm:pt>
    <dgm:pt modelId="{25B8107A-E943-8044-8B70-1DC9EE551945}">
      <dgm:prSet phldrT="[Text]"/>
      <dgm:spPr/>
      <dgm:t>
        <a:bodyPr/>
        <a:lstStyle/>
        <a:p>
          <a:r>
            <a:rPr lang="en-US" dirty="0"/>
            <a:t>Then use the coefficient of static friction to find the maximum possible frictional force.</a:t>
          </a:r>
        </a:p>
      </dgm:t>
    </dgm:pt>
    <dgm:pt modelId="{BC292208-5ECA-EC4C-9669-F3444D5791BA}" type="parTrans" cxnId="{948C015E-8EA8-B942-89EC-2CD53352CA6C}">
      <dgm:prSet/>
      <dgm:spPr/>
      <dgm:t>
        <a:bodyPr/>
        <a:lstStyle/>
        <a:p>
          <a:endParaRPr lang="en-US"/>
        </a:p>
      </dgm:t>
    </dgm:pt>
    <dgm:pt modelId="{A4E586E1-C57F-FD49-AB23-15A0B541593B}" type="sibTrans" cxnId="{948C015E-8EA8-B942-89EC-2CD53352CA6C}">
      <dgm:prSet/>
      <dgm:spPr/>
      <dgm:t>
        <a:bodyPr/>
        <a:lstStyle/>
        <a:p>
          <a:endParaRPr lang="en-US"/>
        </a:p>
      </dgm:t>
    </dgm:pt>
    <dgm:pt modelId="{DE08C1D2-CF28-2048-830A-27BA2D459FAA}" type="pres">
      <dgm:prSet presAssocID="{64DF5915-003A-AF44-8B37-A49D18CA79DC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8272A1AF-E850-7640-BCA4-501813CF345A}" type="pres">
      <dgm:prSet presAssocID="{E2283CA4-5F13-5049-8DB0-BB95D8206AA9}" presName="root1" presStyleCnt="0"/>
      <dgm:spPr/>
    </dgm:pt>
    <dgm:pt modelId="{21D9E692-745B-6043-A5CA-94C9D83DC09F}" type="pres">
      <dgm:prSet presAssocID="{E2283CA4-5F13-5049-8DB0-BB95D8206AA9}" presName="LevelOneTextNode" presStyleLbl="node0" presStyleIdx="0" presStyleCnt="1">
        <dgm:presLayoutVars>
          <dgm:chPref val="3"/>
        </dgm:presLayoutVars>
      </dgm:prSet>
      <dgm:spPr/>
    </dgm:pt>
    <dgm:pt modelId="{CF62AA9A-F728-614C-B443-886BFFBD5D11}" type="pres">
      <dgm:prSet presAssocID="{E2283CA4-5F13-5049-8DB0-BB95D8206AA9}" presName="level2hierChild" presStyleCnt="0"/>
      <dgm:spPr/>
    </dgm:pt>
    <dgm:pt modelId="{50631D95-E1A1-8E41-A7C9-3F4195353DBB}" type="pres">
      <dgm:prSet presAssocID="{B5CB2871-5944-4F4A-93F3-7AC52CFC05CD}" presName="conn2-1" presStyleLbl="parChTrans1D2" presStyleIdx="0" presStyleCnt="3"/>
      <dgm:spPr/>
    </dgm:pt>
    <dgm:pt modelId="{466A1EF4-CCE9-2A43-936E-1D8A23A18DBF}" type="pres">
      <dgm:prSet presAssocID="{B5CB2871-5944-4F4A-93F3-7AC52CFC05CD}" presName="connTx" presStyleLbl="parChTrans1D2" presStyleIdx="0" presStyleCnt="3"/>
      <dgm:spPr/>
    </dgm:pt>
    <dgm:pt modelId="{5E957756-E1B0-6C4E-B9FF-9BE983BA04BF}" type="pres">
      <dgm:prSet presAssocID="{D5FF0655-DD8A-3147-AF22-B7AD41B9DA2E}" presName="root2" presStyleCnt="0"/>
      <dgm:spPr/>
    </dgm:pt>
    <dgm:pt modelId="{D90D766D-9356-2049-A11E-852CD5683668}" type="pres">
      <dgm:prSet presAssocID="{D5FF0655-DD8A-3147-AF22-B7AD41B9DA2E}" presName="LevelTwoTextNode" presStyleLbl="node2" presStyleIdx="0" presStyleCnt="3">
        <dgm:presLayoutVars>
          <dgm:chPref val="3"/>
        </dgm:presLayoutVars>
      </dgm:prSet>
      <dgm:spPr/>
    </dgm:pt>
    <dgm:pt modelId="{398EE459-73ED-E34D-8CF9-8835051E52DD}" type="pres">
      <dgm:prSet presAssocID="{D5FF0655-DD8A-3147-AF22-B7AD41B9DA2E}" presName="level3hierChild" presStyleCnt="0"/>
      <dgm:spPr/>
    </dgm:pt>
    <dgm:pt modelId="{E4F82E5B-3DC5-BF40-AEA6-4A573C84AEB6}" type="pres">
      <dgm:prSet presAssocID="{29550894-A7F4-C244-A499-B65ED285E091}" presName="conn2-1" presStyleLbl="parChTrans1D3" presStyleIdx="0" presStyleCnt="5"/>
      <dgm:spPr/>
    </dgm:pt>
    <dgm:pt modelId="{6FA2423F-E6C9-5A4F-B638-E07563ACD931}" type="pres">
      <dgm:prSet presAssocID="{29550894-A7F4-C244-A499-B65ED285E091}" presName="connTx" presStyleLbl="parChTrans1D3" presStyleIdx="0" presStyleCnt="5"/>
      <dgm:spPr/>
    </dgm:pt>
    <dgm:pt modelId="{005CD5E9-CADF-DF44-B1D2-5871D4ECF95B}" type="pres">
      <dgm:prSet presAssocID="{FA1E5871-2CE2-F944-AC39-F8EA9FE2DA71}" presName="root2" presStyleCnt="0"/>
      <dgm:spPr/>
    </dgm:pt>
    <dgm:pt modelId="{A725F7EF-2261-1A46-9D72-676B24EF2C85}" type="pres">
      <dgm:prSet presAssocID="{FA1E5871-2CE2-F944-AC39-F8EA9FE2DA71}" presName="LevelTwoTextNode" presStyleLbl="node3" presStyleIdx="0" presStyleCnt="5">
        <dgm:presLayoutVars>
          <dgm:chPref val="3"/>
        </dgm:presLayoutVars>
      </dgm:prSet>
      <dgm:spPr/>
    </dgm:pt>
    <dgm:pt modelId="{73DB0CE0-ADBB-EB44-823D-23AD59E73968}" type="pres">
      <dgm:prSet presAssocID="{FA1E5871-2CE2-F944-AC39-F8EA9FE2DA71}" presName="level3hierChild" presStyleCnt="0"/>
      <dgm:spPr/>
    </dgm:pt>
    <dgm:pt modelId="{8C090E80-A640-2B4C-B8A4-38A078E84913}" type="pres">
      <dgm:prSet presAssocID="{97253B31-CA8D-624E-A4F6-1272EFB9250B}" presName="conn2-1" presStyleLbl="parChTrans1D2" presStyleIdx="1" presStyleCnt="3"/>
      <dgm:spPr/>
    </dgm:pt>
    <dgm:pt modelId="{2B7F4944-226A-D247-BA3D-A194F682933A}" type="pres">
      <dgm:prSet presAssocID="{97253B31-CA8D-624E-A4F6-1272EFB9250B}" presName="connTx" presStyleLbl="parChTrans1D2" presStyleIdx="1" presStyleCnt="3"/>
      <dgm:spPr/>
    </dgm:pt>
    <dgm:pt modelId="{2BFD8620-DAFF-B64C-A909-517032C8A39D}" type="pres">
      <dgm:prSet presAssocID="{99DAF06C-9C82-C341-A14E-5E4739C03A96}" presName="root2" presStyleCnt="0"/>
      <dgm:spPr/>
    </dgm:pt>
    <dgm:pt modelId="{CBE82133-E267-0D49-B192-558526180C64}" type="pres">
      <dgm:prSet presAssocID="{99DAF06C-9C82-C341-A14E-5E4739C03A96}" presName="LevelTwoTextNode" presStyleLbl="node2" presStyleIdx="1" presStyleCnt="3">
        <dgm:presLayoutVars>
          <dgm:chPref val="3"/>
        </dgm:presLayoutVars>
      </dgm:prSet>
      <dgm:spPr/>
    </dgm:pt>
    <dgm:pt modelId="{45A06987-FEC6-4D4B-AB73-AA68FA38284A}" type="pres">
      <dgm:prSet presAssocID="{99DAF06C-9C82-C341-A14E-5E4739C03A96}" presName="level3hierChild" presStyleCnt="0"/>
      <dgm:spPr/>
    </dgm:pt>
    <dgm:pt modelId="{B1A24007-BDF7-764C-982F-3EE3D201C531}" type="pres">
      <dgm:prSet presAssocID="{151DF64B-0961-B94E-B3BD-3790D0C1E66E}" presName="conn2-1" presStyleLbl="parChTrans1D3" presStyleIdx="1" presStyleCnt="5"/>
      <dgm:spPr/>
    </dgm:pt>
    <dgm:pt modelId="{25E42D7C-80FA-DD41-B55A-B755DFE9389D}" type="pres">
      <dgm:prSet presAssocID="{151DF64B-0961-B94E-B3BD-3790D0C1E66E}" presName="connTx" presStyleLbl="parChTrans1D3" presStyleIdx="1" presStyleCnt="5"/>
      <dgm:spPr/>
    </dgm:pt>
    <dgm:pt modelId="{ABB0A0AA-1000-DE40-9DF1-C0299D90E663}" type="pres">
      <dgm:prSet presAssocID="{7645804A-9095-E74E-805D-A9123881DF09}" presName="root2" presStyleCnt="0"/>
      <dgm:spPr/>
    </dgm:pt>
    <dgm:pt modelId="{55073E50-A24B-3E48-91A1-8783ADB74B60}" type="pres">
      <dgm:prSet presAssocID="{7645804A-9095-E74E-805D-A9123881DF09}" presName="LevelTwoTextNode" presStyleLbl="node3" presStyleIdx="1" presStyleCnt="5">
        <dgm:presLayoutVars>
          <dgm:chPref val="3"/>
        </dgm:presLayoutVars>
      </dgm:prSet>
      <dgm:spPr/>
    </dgm:pt>
    <dgm:pt modelId="{9C350178-66D1-8B4D-BAEA-5288B252ED9B}" type="pres">
      <dgm:prSet presAssocID="{7645804A-9095-E74E-805D-A9123881DF09}" presName="level3hierChild" presStyleCnt="0"/>
      <dgm:spPr/>
    </dgm:pt>
    <dgm:pt modelId="{1F25A32E-B2F5-0149-8E09-1403714718FA}" type="pres">
      <dgm:prSet presAssocID="{1B04012D-FD29-1148-B525-6A4EC0173424}" presName="conn2-1" presStyleLbl="parChTrans1D4" presStyleIdx="0" presStyleCnt="2"/>
      <dgm:spPr/>
    </dgm:pt>
    <dgm:pt modelId="{DCD9B626-2BB5-D948-9035-8428D18BC284}" type="pres">
      <dgm:prSet presAssocID="{1B04012D-FD29-1148-B525-6A4EC0173424}" presName="connTx" presStyleLbl="parChTrans1D4" presStyleIdx="0" presStyleCnt="2"/>
      <dgm:spPr/>
    </dgm:pt>
    <dgm:pt modelId="{0FA6D6A6-5963-F842-88F4-DCCFE4D8E698}" type="pres">
      <dgm:prSet presAssocID="{B8047993-EC40-6E49-85D7-ECCC5863B2BE}" presName="root2" presStyleCnt="0"/>
      <dgm:spPr/>
    </dgm:pt>
    <dgm:pt modelId="{F8A585CE-D390-AC42-943E-BE24589FA0F0}" type="pres">
      <dgm:prSet presAssocID="{B8047993-EC40-6E49-85D7-ECCC5863B2BE}" presName="LevelTwoTextNode" presStyleLbl="node4" presStyleIdx="0" presStyleCnt="2">
        <dgm:presLayoutVars>
          <dgm:chPref val="3"/>
        </dgm:presLayoutVars>
      </dgm:prSet>
      <dgm:spPr/>
    </dgm:pt>
    <dgm:pt modelId="{78EDDD49-D081-8F40-A04E-8CEA1A4AA7B8}" type="pres">
      <dgm:prSet presAssocID="{B8047993-EC40-6E49-85D7-ECCC5863B2BE}" presName="level3hierChild" presStyleCnt="0"/>
      <dgm:spPr/>
    </dgm:pt>
    <dgm:pt modelId="{F188EAA4-1628-574F-9C8C-0899C3D2098C}" type="pres">
      <dgm:prSet presAssocID="{5360DFF3-6E8A-8B4F-8D2F-AB75FEBE3534}" presName="conn2-1" presStyleLbl="parChTrans1D3" presStyleIdx="2" presStyleCnt="5"/>
      <dgm:spPr/>
    </dgm:pt>
    <dgm:pt modelId="{B765DBBE-8189-FE46-BD22-4640B4743E21}" type="pres">
      <dgm:prSet presAssocID="{5360DFF3-6E8A-8B4F-8D2F-AB75FEBE3534}" presName="connTx" presStyleLbl="parChTrans1D3" presStyleIdx="2" presStyleCnt="5"/>
      <dgm:spPr/>
    </dgm:pt>
    <dgm:pt modelId="{9FCC6DFD-55DA-E746-97F1-49DEB180ED55}" type="pres">
      <dgm:prSet presAssocID="{5A65D3BE-DCF4-3A40-8F27-6062C891E273}" presName="root2" presStyleCnt="0"/>
      <dgm:spPr/>
    </dgm:pt>
    <dgm:pt modelId="{26BA065E-6A05-1A4A-815B-9B4B41FF2837}" type="pres">
      <dgm:prSet presAssocID="{5A65D3BE-DCF4-3A40-8F27-6062C891E273}" presName="LevelTwoTextNode" presStyleLbl="node3" presStyleIdx="2" presStyleCnt="5">
        <dgm:presLayoutVars>
          <dgm:chPref val="3"/>
        </dgm:presLayoutVars>
      </dgm:prSet>
      <dgm:spPr/>
    </dgm:pt>
    <dgm:pt modelId="{4476B726-F7D9-BA45-8292-A7F9955DEBD5}" type="pres">
      <dgm:prSet presAssocID="{5A65D3BE-DCF4-3A40-8F27-6062C891E273}" presName="level3hierChild" presStyleCnt="0"/>
      <dgm:spPr/>
    </dgm:pt>
    <dgm:pt modelId="{57696377-305F-CF40-A1A3-4651530C4E9B}" type="pres">
      <dgm:prSet presAssocID="{363A5CE9-C698-064B-8F35-D0ADF99563C0}" presName="conn2-1" presStyleLbl="parChTrans1D2" presStyleIdx="2" presStyleCnt="3"/>
      <dgm:spPr/>
    </dgm:pt>
    <dgm:pt modelId="{E8F430FA-7D4D-9249-BE05-E18486BCCEBD}" type="pres">
      <dgm:prSet presAssocID="{363A5CE9-C698-064B-8F35-D0ADF99563C0}" presName="connTx" presStyleLbl="parChTrans1D2" presStyleIdx="2" presStyleCnt="3"/>
      <dgm:spPr/>
    </dgm:pt>
    <dgm:pt modelId="{1880C225-E9B8-3A47-93D5-AA4D5CCCB3AB}" type="pres">
      <dgm:prSet presAssocID="{90906E62-6475-6043-9965-E68540944241}" presName="root2" presStyleCnt="0"/>
      <dgm:spPr/>
    </dgm:pt>
    <dgm:pt modelId="{0C45CD8C-6B42-C542-883B-6EA6D1AADF8F}" type="pres">
      <dgm:prSet presAssocID="{90906E62-6475-6043-9965-E68540944241}" presName="LevelTwoTextNode" presStyleLbl="node2" presStyleIdx="2" presStyleCnt="3">
        <dgm:presLayoutVars>
          <dgm:chPref val="3"/>
        </dgm:presLayoutVars>
      </dgm:prSet>
      <dgm:spPr/>
    </dgm:pt>
    <dgm:pt modelId="{5F50D130-6294-944D-B787-AA160D0238EA}" type="pres">
      <dgm:prSet presAssocID="{90906E62-6475-6043-9965-E68540944241}" presName="level3hierChild" presStyleCnt="0"/>
      <dgm:spPr/>
    </dgm:pt>
    <dgm:pt modelId="{97F10B84-553A-4642-8274-B792BAB9CF59}" type="pres">
      <dgm:prSet presAssocID="{AC192779-0A8A-6E4F-8FD5-7F38930B95D8}" presName="conn2-1" presStyleLbl="parChTrans1D3" presStyleIdx="3" presStyleCnt="5"/>
      <dgm:spPr/>
    </dgm:pt>
    <dgm:pt modelId="{21FA6D55-1583-6F4C-84E7-B3C06FC6DA1A}" type="pres">
      <dgm:prSet presAssocID="{AC192779-0A8A-6E4F-8FD5-7F38930B95D8}" presName="connTx" presStyleLbl="parChTrans1D3" presStyleIdx="3" presStyleCnt="5"/>
      <dgm:spPr/>
    </dgm:pt>
    <dgm:pt modelId="{BED5D2AC-2D7D-494C-8C35-3DDE6F7D069F}" type="pres">
      <dgm:prSet presAssocID="{6060A692-E607-2847-BB59-D0866F93CE63}" presName="root2" presStyleCnt="0"/>
      <dgm:spPr/>
    </dgm:pt>
    <dgm:pt modelId="{8CC59C1C-E5C9-2E4B-9D59-680E8C8CB1D2}" type="pres">
      <dgm:prSet presAssocID="{6060A692-E607-2847-BB59-D0866F93CE63}" presName="LevelTwoTextNode" presStyleLbl="node3" presStyleIdx="3" presStyleCnt="5">
        <dgm:presLayoutVars>
          <dgm:chPref val="3"/>
        </dgm:presLayoutVars>
      </dgm:prSet>
      <dgm:spPr/>
    </dgm:pt>
    <dgm:pt modelId="{E9D20761-297E-7F4F-B952-D4F589A8FF39}" type="pres">
      <dgm:prSet presAssocID="{6060A692-E607-2847-BB59-D0866F93CE63}" presName="level3hierChild" presStyleCnt="0"/>
      <dgm:spPr/>
    </dgm:pt>
    <dgm:pt modelId="{F6080684-991D-564A-8D60-2493BF9F5CEB}" type="pres">
      <dgm:prSet presAssocID="{46F97F49-F97C-2C43-AACB-A2EF2FFCB8F6}" presName="conn2-1" presStyleLbl="parChTrans1D4" presStyleIdx="1" presStyleCnt="2"/>
      <dgm:spPr/>
    </dgm:pt>
    <dgm:pt modelId="{ED556D3E-E666-3F40-AE86-4E096218BF2E}" type="pres">
      <dgm:prSet presAssocID="{46F97F49-F97C-2C43-AACB-A2EF2FFCB8F6}" presName="connTx" presStyleLbl="parChTrans1D4" presStyleIdx="1" presStyleCnt="2"/>
      <dgm:spPr/>
    </dgm:pt>
    <dgm:pt modelId="{E5590F1A-DEFA-714F-840A-56C2D84D89BD}" type="pres">
      <dgm:prSet presAssocID="{E911F212-C377-D244-A89A-EA46BF091DD1}" presName="root2" presStyleCnt="0"/>
      <dgm:spPr/>
    </dgm:pt>
    <dgm:pt modelId="{BED7706A-619C-CE43-91E2-772E5AB639DB}" type="pres">
      <dgm:prSet presAssocID="{E911F212-C377-D244-A89A-EA46BF091DD1}" presName="LevelTwoTextNode" presStyleLbl="node4" presStyleIdx="1" presStyleCnt="2">
        <dgm:presLayoutVars>
          <dgm:chPref val="3"/>
        </dgm:presLayoutVars>
      </dgm:prSet>
      <dgm:spPr/>
    </dgm:pt>
    <dgm:pt modelId="{B21B85F4-1A6D-C54F-A299-EE36525600BA}" type="pres">
      <dgm:prSet presAssocID="{E911F212-C377-D244-A89A-EA46BF091DD1}" presName="level3hierChild" presStyleCnt="0"/>
      <dgm:spPr/>
    </dgm:pt>
    <dgm:pt modelId="{5EDD629D-FF3D-8441-B5DC-BD133EAF3802}" type="pres">
      <dgm:prSet presAssocID="{BC292208-5ECA-EC4C-9669-F3444D5791BA}" presName="conn2-1" presStyleLbl="parChTrans1D3" presStyleIdx="4" presStyleCnt="5"/>
      <dgm:spPr/>
    </dgm:pt>
    <dgm:pt modelId="{2790B2D0-B16B-E54F-9153-FF5CAED6EB3D}" type="pres">
      <dgm:prSet presAssocID="{BC292208-5ECA-EC4C-9669-F3444D5791BA}" presName="connTx" presStyleLbl="parChTrans1D3" presStyleIdx="4" presStyleCnt="5"/>
      <dgm:spPr/>
    </dgm:pt>
    <dgm:pt modelId="{3354DE45-08E8-F54C-A826-895AF8A1BEDA}" type="pres">
      <dgm:prSet presAssocID="{25B8107A-E943-8044-8B70-1DC9EE551945}" presName="root2" presStyleCnt="0"/>
      <dgm:spPr/>
    </dgm:pt>
    <dgm:pt modelId="{099ED8BD-5892-4C4A-ABDF-E519F8DF1E31}" type="pres">
      <dgm:prSet presAssocID="{25B8107A-E943-8044-8B70-1DC9EE551945}" presName="LevelTwoTextNode" presStyleLbl="node3" presStyleIdx="4" presStyleCnt="5">
        <dgm:presLayoutVars>
          <dgm:chPref val="3"/>
        </dgm:presLayoutVars>
      </dgm:prSet>
      <dgm:spPr/>
    </dgm:pt>
    <dgm:pt modelId="{A0FA71CA-B5FC-D640-A5F4-113DDFE92289}" type="pres">
      <dgm:prSet presAssocID="{25B8107A-E943-8044-8B70-1DC9EE551945}" presName="level3hierChild" presStyleCnt="0"/>
      <dgm:spPr/>
    </dgm:pt>
  </dgm:ptLst>
  <dgm:cxnLst>
    <dgm:cxn modelId="{BDAE4409-4310-6545-975C-443F73F5F562}" type="presOf" srcId="{46F97F49-F97C-2C43-AACB-A2EF2FFCB8F6}" destId="{ED556D3E-E666-3F40-AE86-4E096218BF2E}" srcOrd="1" destOrd="0" presId="urn:microsoft.com/office/officeart/2005/8/layout/hierarchy2"/>
    <dgm:cxn modelId="{C4C8360A-BB86-CB44-A497-92F581678101}" srcId="{64DF5915-003A-AF44-8B37-A49D18CA79DC}" destId="{E2283CA4-5F13-5049-8DB0-BB95D8206AA9}" srcOrd="0" destOrd="0" parTransId="{2363156C-17F4-EB4E-AD89-5204E0251DB7}" sibTransId="{6800D48D-79D7-294F-955C-A12A4144CCF4}"/>
    <dgm:cxn modelId="{827F970D-6AFF-9E43-A8DD-E5A7BCD06361}" type="presOf" srcId="{6060A692-E607-2847-BB59-D0866F93CE63}" destId="{8CC59C1C-E5C9-2E4B-9D59-680E8C8CB1D2}" srcOrd="0" destOrd="0" presId="urn:microsoft.com/office/officeart/2005/8/layout/hierarchy2"/>
    <dgm:cxn modelId="{19BD9319-747E-1349-AFFE-5C7822F236B3}" type="presOf" srcId="{46F97F49-F97C-2C43-AACB-A2EF2FFCB8F6}" destId="{F6080684-991D-564A-8D60-2493BF9F5CEB}" srcOrd="0" destOrd="0" presId="urn:microsoft.com/office/officeart/2005/8/layout/hierarchy2"/>
    <dgm:cxn modelId="{CC345821-B569-8442-A1A7-F3F36F831946}" type="presOf" srcId="{1B04012D-FD29-1148-B525-6A4EC0173424}" destId="{1F25A32E-B2F5-0149-8E09-1403714718FA}" srcOrd="0" destOrd="0" presId="urn:microsoft.com/office/officeart/2005/8/layout/hierarchy2"/>
    <dgm:cxn modelId="{D1302631-CBE3-874C-93A8-395CFD46202B}" type="presOf" srcId="{7645804A-9095-E74E-805D-A9123881DF09}" destId="{55073E50-A24B-3E48-91A1-8783ADB74B60}" srcOrd="0" destOrd="0" presId="urn:microsoft.com/office/officeart/2005/8/layout/hierarchy2"/>
    <dgm:cxn modelId="{85E11038-1752-474F-B22A-9ED02258E659}" srcId="{99DAF06C-9C82-C341-A14E-5E4739C03A96}" destId="{5A65D3BE-DCF4-3A40-8F27-6062C891E273}" srcOrd="1" destOrd="0" parTransId="{5360DFF3-6E8A-8B4F-8D2F-AB75FEBE3534}" sibTransId="{0FF4CCF2-BC59-F64F-B8EF-5779746F7CF9}"/>
    <dgm:cxn modelId="{2E9F2B38-5485-F241-A131-64C386023E8C}" srcId="{7645804A-9095-E74E-805D-A9123881DF09}" destId="{B8047993-EC40-6E49-85D7-ECCC5863B2BE}" srcOrd="0" destOrd="0" parTransId="{1B04012D-FD29-1148-B525-6A4EC0173424}" sibTransId="{421149CB-99CD-E344-A5A7-F8DB6051B11A}"/>
    <dgm:cxn modelId="{C912A540-DBCB-714E-ABDD-88708103EA1D}" type="presOf" srcId="{E911F212-C377-D244-A89A-EA46BF091DD1}" destId="{BED7706A-619C-CE43-91E2-772E5AB639DB}" srcOrd="0" destOrd="0" presId="urn:microsoft.com/office/officeart/2005/8/layout/hierarchy2"/>
    <dgm:cxn modelId="{6B319841-010D-F34A-A47A-414E35F02E63}" type="presOf" srcId="{25B8107A-E943-8044-8B70-1DC9EE551945}" destId="{099ED8BD-5892-4C4A-ABDF-E519F8DF1E31}" srcOrd="0" destOrd="0" presId="urn:microsoft.com/office/officeart/2005/8/layout/hierarchy2"/>
    <dgm:cxn modelId="{0AD61642-76C8-2442-B68D-319623BEC3EA}" type="presOf" srcId="{1B04012D-FD29-1148-B525-6A4EC0173424}" destId="{DCD9B626-2BB5-D948-9035-8428D18BC284}" srcOrd="1" destOrd="0" presId="urn:microsoft.com/office/officeart/2005/8/layout/hierarchy2"/>
    <dgm:cxn modelId="{9A0FD14A-D5C4-8A4D-9F65-5276AFFCBF05}" type="presOf" srcId="{151DF64B-0961-B94E-B3BD-3790D0C1E66E}" destId="{25E42D7C-80FA-DD41-B55A-B755DFE9389D}" srcOrd="1" destOrd="0" presId="urn:microsoft.com/office/officeart/2005/8/layout/hierarchy2"/>
    <dgm:cxn modelId="{17BC0950-3E12-8548-9130-5F72F9AAB83F}" type="presOf" srcId="{B5CB2871-5944-4F4A-93F3-7AC52CFC05CD}" destId="{50631D95-E1A1-8E41-A7C9-3F4195353DBB}" srcOrd="0" destOrd="0" presId="urn:microsoft.com/office/officeart/2005/8/layout/hierarchy2"/>
    <dgm:cxn modelId="{9FB65B56-AFA7-BC41-A5D8-597E5ED8CD00}" srcId="{99DAF06C-9C82-C341-A14E-5E4739C03A96}" destId="{7645804A-9095-E74E-805D-A9123881DF09}" srcOrd="0" destOrd="0" parTransId="{151DF64B-0961-B94E-B3BD-3790D0C1E66E}" sibTransId="{0145825A-0524-7844-A802-259A3538EDA3}"/>
    <dgm:cxn modelId="{D1386C57-D202-AA4D-B9B4-CB99BD69B84E}" type="presOf" srcId="{97253B31-CA8D-624E-A4F6-1272EFB9250B}" destId="{8C090E80-A640-2B4C-B8A4-38A078E84913}" srcOrd="0" destOrd="0" presId="urn:microsoft.com/office/officeart/2005/8/layout/hierarchy2"/>
    <dgm:cxn modelId="{E6F5D757-8A94-6A49-A6AE-A328AB7F9373}" type="presOf" srcId="{FA1E5871-2CE2-F944-AC39-F8EA9FE2DA71}" destId="{A725F7EF-2261-1A46-9D72-676B24EF2C85}" srcOrd="0" destOrd="0" presId="urn:microsoft.com/office/officeart/2005/8/layout/hierarchy2"/>
    <dgm:cxn modelId="{948C015E-8EA8-B942-89EC-2CD53352CA6C}" srcId="{90906E62-6475-6043-9965-E68540944241}" destId="{25B8107A-E943-8044-8B70-1DC9EE551945}" srcOrd="1" destOrd="0" parTransId="{BC292208-5ECA-EC4C-9669-F3444D5791BA}" sibTransId="{A4E586E1-C57F-FD49-AB23-15A0B541593B}"/>
    <dgm:cxn modelId="{6540C562-BBA7-CF4F-933D-D1DD2F3EBCFB}" type="presOf" srcId="{29550894-A7F4-C244-A499-B65ED285E091}" destId="{E4F82E5B-3DC5-BF40-AEA6-4A573C84AEB6}" srcOrd="0" destOrd="0" presId="urn:microsoft.com/office/officeart/2005/8/layout/hierarchy2"/>
    <dgm:cxn modelId="{35DCB868-D9FC-A549-BB86-ECFA368D6EA8}" type="presOf" srcId="{D5FF0655-DD8A-3147-AF22-B7AD41B9DA2E}" destId="{D90D766D-9356-2049-A11E-852CD5683668}" srcOrd="0" destOrd="0" presId="urn:microsoft.com/office/officeart/2005/8/layout/hierarchy2"/>
    <dgm:cxn modelId="{0522C36A-CFEE-5546-8A5B-0A2F79DAEE7C}" type="presOf" srcId="{64DF5915-003A-AF44-8B37-A49D18CA79DC}" destId="{DE08C1D2-CF28-2048-830A-27BA2D459FAA}" srcOrd="0" destOrd="0" presId="urn:microsoft.com/office/officeart/2005/8/layout/hierarchy2"/>
    <dgm:cxn modelId="{A6180E71-E36F-4246-9EFA-FD973C2CC3BA}" type="presOf" srcId="{99DAF06C-9C82-C341-A14E-5E4739C03A96}" destId="{CBE82133-E267-0D49-B192-558526180C64}" srcOrd="0" destOrd="0" presId="urn:microsoft.com/office/officeart/2005/8/layout/hierarchy2"/>
    <dgm:cxn modelId="{C8CEF47C-89BA-0A4B-8584-5EFD285B5F28}" type="presOf" srcId="{363A5CE9-C698-064B-8F35-D0ADF99563C0}" destId="{E8F430FA-7D4D-9249-BE05-E18486BCCEBD}" srcOrd="1" destOrd="0" presId="urn:microsoft.com/office/officeart/2005/8/layout/hierarchy2"/>
    <dgm:cxn modelId="{FED00286-ADD0-9146-8860-C2FAA47A8076}" srcId="{90906E62-6475-6043-9965-E68540944241}" destId="{6060A692-E607-2847-BB59-D0866F93CE63}" srcOrd="0" destOrd="0" parTransId="{AC192779-0A8A-6E4F-8FD5-7F38930B95D8}" sibTransId="{40DD1846-6710-834B-9840-F254D7641AA4}"/>
    <dgm:cxn modelId="{7061408A-3189-5D48-B2EE-11C7D5F28F41}" type="presOf" srcId="{B8047993-EC40-6E49-85D7-ECCC5863B2BE}" destId="{F8A585CE-D390-AC42-943E-BE24589FA0F0}" srcOrd="0" destOrd="0" presId="urn:microsoft.com/office/officeart/2005/8/layout/hierarchy2"/>
    <dgm:cxn modelId="{6BC65C8F-7A49-8D4F-AF21-230101FCC48F}" type="presOf" srcId="{5A65D3BE-DCF4-3A40-8F27-6062C891E273}" destId="{26BA065E-6A05-1A4A-815B-9B4B41FF2837}" srcOrd="0" destOrd="0" presId="urn:microsoft.com/office/officeart/2005/8/layout/hierarchy2"/>
    <dgm:cxn modelId="{216C8992-7771-6F46-A441-72BC174298A5}" type="presOf" srcId="{29550894-A7F4-C244-A499-B65ED285E091}" destId="{6FA2423F-E6C9-5A4F-B638-E07563ACD931}" srcOrd="1" destOrd="0" presId="urn:microsoft.com/office/officeart/2005/8/layout/hierarchy2"/>
    <dgm:cxn modelId="{F74C3894-8F2C-764F-B606-D20127105ED2}" srcId="{6060A692-E607-2847-BB59-D0866F93CE63}" destId="{E911F212-C377-D244-A89A-EA46BF091DD1}" srcOrd="0" destOrd="0" parTransId="{46F97F49-F97C-2C43-AACB-A2EF2FFCB8F6}" sibTransId="{547FF3AA-8EC3-D44C-8E78-AF537DEB419E}"/>
    <dgm:cxn modelId="{E982D099-24B6-814B-8A82-11E230B793BB}" type="presOf" srcId="{AC192779-0A8A-6E4F-8FD5-7F38930B95D8}" destId="{97F10B84-553A-4642-8274-B792BAB9CF59}" srcOrd="0" destOrd="0" presId="urn:microsoft.com/office/officeart/2005/8/layout/hierarchy2"/>
    <dgm:cxn modelId="{65E0389E-C450-9244-A427-DD6007C73886}" type="presOf" srcId="{151DF64B-0961-B94E-B3BD-3790D0C1E66E}" destId="{B1A24007-BDF7-764C-982F-3EE3D201C531}" srcOrd="0" destOrd="0" presId="urn:microsoft.com/office/officeart/2005/8/layout/hierarchy2"/>
    <dgm:cxn modelId="{741802A1-4741-3D46-BEDE-281B9E524FA3}" type="presOf" srcId="{E2283CA4-5F13-5049-8DB0-BB95D8206AA9}" destId="{21D9E692-745B-6043-A5CA-94C9D83DC09F}" srcOrd="0" destOrd="0" presId="urn:microsoft.com/office/officeart/2005/8/layout/hierarchy2"/>
    <dgm:cxn modelId="{0E0619A4-2884-F94A-BB5D-0F3EB5D1E4BD}" srcId="{E2283CA4-5F13-5049-8DB0-BB95D8206AA9}" destId="{D5FF0655-DD8A-3147-AF22-B7AD41B9DA2E}" srcOrd="0" destOrd="0" parTransId="{B5CB2871-5944-4F4A-93F3-7AC52CFC05CD}" sibTransId="{6F08687B-7B01-5F43-ABF7-173186571872}"/>
    <dgm:cxn modelId="{292C79B7-D748-834B-BED1-1D16EA7C9769}" srcId="{D5FF0655-DD8A-3147-AF22-B7AD41B9DA2E}" destId="{FA1E5871-2CE2-F944-AC39-F8EA9FE2DA71}" srcOrd="0" destOrd="0" parTransId="{29550894-A7F4-C244-A499-B65ED285E091}" sibTransId="{D8A87F96-EC45-F94F-AF33-A773AF16952A}"/>
    <dgm:cxn modelId="{68D28EC4-0A9A-7F47-8944-11707BB6AEF0}" type="presOf" srcId="{BC292208-5ECA-EC4C-9669-F3444D5791BA}" destId="{2790B2D0-B16B-E54F-9153-FF5CAED6EB3D}" srcOrd="1" destOrd="0" presId="urn:microsoft.com/office/officeart/2005/8/layout/hierarchy2"/>
    <dgm:cxn modelId="{25168BC6-CC99-4540-A517-D89B2E357423}" srcId="{E2283CA4-5F13-5049-8DB0-BB95D8206AA9}" destId="{90906E62-6475-6043-9965-E68540944241}" srcOrd="2" destOrd="0" parTransId="{363A5CE9-C698-064B-8F35-D0ADF99563C0}" sibTransId="{E4687ACF-1203-6848-BF61-9468F7034437}"/>
    <dgm:cxn modelId="{06BA78C8-2A0C-4047-9923-E23DBA7CF7EE}" type="presOf" srcId="{BC292208-5ECA-EC4C-9669-F3444D5791BA}" destId="{5EDD629D-FF3D-8441-B5DC-BD133EAF3802}" srcOrd="0" destOrd="0" presId="urn:microsoft.com/office/officeart/2005/8/layout/hierarchy2"/>
    <dgm:cxn modelId="{DB1B7DDB-C2EF-C14E-8078-AE79920E9EA9}" type="presOf" srcId="{5360DFF3-6E8A-8B4F-8D2F-AB75FEBE3534}" destId="{F188EAA4-1628-574F-9C8C-0899C3D2098C}" srcOrd="0" destOrd="0" presId="urn:microsoft.com/office/officeart/2005/8/layout/hierarchy2"/>
    <dgm:cxn modelId="{45D4ABDB-AB7B-CB45-B03C-8E19D3D5EF3B}" type="presOf" srcId="{90906E62-6475-6043-9965-E68540944241}" destId="{0C45CD8C-6B42-C542-883B-6EA6D1AADF8F}" srcOrd="0" destOrd="0" presId="urn:microsoft.com/office/officeart/2005/8/layout/hierarchy2"/>
    <dgm:cxn modelId="{2A2CDFE1-E024-C74F-9F87-9166919D3C42}" type="presOf" srcId="{363A5CE9-C698-064B-8F35-D0ADF99563C0}" destId="{57696377-305F-CF40-A1A3-4651530C4E9B}" srcOrd="0" destOrd="0" presId="urn:microsoft.com/office/officeart/2005/8/layout/hierarchy2"/>
    <dgm:cxn modelId="{BF8540E8-8698-FB47-A658-1C410CF8C1B4}" srcId="{E2283CA4-5F13-5049-8DB0-BB95D8206AA9}" destId="{99DAF06C-9C82-C341-A14E-5E4739C03A96}" srcOrd="1" destOrd="0" parTransId="{97253B31-CA8D-624E-A4F6-1272EFB9250B}" sibTransId="{8DAEE01E-FBD9-D04B-9A13-B5365C36CBF9}"/>
    <dgm:cxn modelId="{08F47AEC-22B5-0B44-A499-AF96CDE7C512}" type="presOf" srcId="{B5CB2871-5944-4F4A-93F3-7AC52CFC05CD}" destId="{466A1EF4-CCE9-2A43-936E-1D8A23A18DBF}" srcOrd="1" destOrd="0" presId="urn:microsoft.com/office/officeart/2005/8/layout/hierarchy2"/>
    <dgm:cxn modelId="{1E2C3FEE-41B7-2F42-9DDC-19304371088C}" type="presOf" srcId="{AC192779-0A8A-6E4F-8FD5-7F38930B95D8}" destId="{21FA6D55-1583-6F4C-84E7-B3C06FC6DA1A}" srcOrd="1" destOrd="0" presId="urn:microsoft.com/office/officeart/2005/8/layout/hierarchy2"/>
    <dgm:cxn modelId="{B79E60EE-3F13-1F43-96E3-930AA296305D}" type="presOf" srcId="{5360DFF3-6E8A-8B4F-8D2F-AB75FEBE3534}" destId="{B765DBBE-8189-FE46-BD22-4640B4743E21}" srcOrd="1" destOrd="0" presId="urn:microsoft.com/office/officeart/2005/8/layout/hierarchy2"/>
    <dgm:cxn modelId="{687DD5F3-2713-FC41-A907-F6327B144904}" type="presOf" srcId="{97253B31-CA8D-624E-A4F6-1272EFB9250B}" destId="{2B7F4944-226A-D247-BA3D-A194F682933A}" srcOrd="1" destOrd="0" presId="urn:microsoft.com/office/officeart/2005/8/layout/hierarchy2"/>
    <dgm:cxn modelId="{9C3CD39E-A56D-644D-85F1-AA8E13E9D6B0}" type="presParOf" srcId="{DE08C1D2-CF28-2048-830A-27BA2D459FAA}" destId="{8272A1AF-E850-7640-BCA4-501813CF345A}" srcOrd="0" destOrd="0" presId="urn:microsoft.com/office/officeart/2005/8/layout/hierarchy2"/>
    <dgm:cxn modelId="{73947D6A-92CA-B448-A876-8808173FCFE7}" type="presParOf" srcId="{8272A1AF-E850-7640-BCA4-501813CF345A}" destId="{21D9E692-745B-6043-A5CA-94C9D83DC09F}" srcOrd="0" destOrd="0" presId="urn:microsoft.com/office/officeart/2005/8/layout/hierarchy2"/>
    <dgm:cxn modelId="{4C71CA78-043F-0847-A3B6-FC2816EDB7DA}" type="presParOf" srcId="{8272A1AF-E850-7640-BCA4-501813CF345A}" destId="{CF62AA9A-F728-614C-B443-886BFFBD5D11}" srcOrd="1" destOrd="0" presId="urn:microsoft.com/office/officeart/2005/8/layout/hierarchy2"/>
    <dgm:cxn modelId="{0ED658CF-00D4-A646-816E-FDFD653D1F39}" type="presParOf" srcId="{CF62AA9A-F728-614C-B443-886BFFBD5D11}" destId="{50631D95-E1A1-8E41-A7C9-3F4195353DBB}" srcOrd="0" destOrd="0" presId="urn:microsoft.com/office/officeart/2005/8/layout/hierarchy2"/>
    <dgm:cxn modelId="{0E2D38F8-080C-4941-A5CB-29B52CB67D79}" type="presParOf" srcId="{50631D95-E1A1-8E41-A7C9-3F4195353DBB}" destId="{466A1EF4-CCE9-2A43-936E-1D8A23A18DBF}" srcOrd="0" destOrd="0" presId="urn:microsoft.com/office/officeart/2005/8/layout/hierarchy2"/>
    <dgm:cxn modelId="{05D9F7E1-CD0D-6E4A-ADA3-110BBBE7BD69}" type="presParOf" srcId="{CF62AA9A-F728-614C-B443-886BFFBD5D11}" destId="{5E957756-E1B0-6C4E-B9FF-9BE983BA04BF}" srcOrd="1" destOrd="0" presId="urn:microsoft.com/office/officeart/2005/8/layout/hierarchy2"/>
    <dgm:cxn modelId="{A49C9559-8A1A-9047-8816-B1EEFA9BD34D}" type="presParOf" srcId="{5E957756-E1B0-6C4E-B9FF-9BE983BA04BF}" destId="{D90D766D-9356-2049-A11E-852CD5683668}" srcOrd="0" destOrd="0" presId="urn:microsoft.com/office/officeart/2005/8/layout/hierarchy2"/>
    <dgm:cxn modelId="{4CCEBFAD-B6B5-894F-ADAD-E8CFB3E666D2}" type="presParOf" srcId="{5E957756-E1B0-6C4E-B9FF-9BE983BA04BF}" destId="{398EE459-73ED-E34D-8CF9-8835051E52DD}" srcOrd="1" destOrd="0" presId="urn:microsoft.com/office/officeart/2005/8/layout/hierarchy2"/>
    <dgm:cxn modelId="{9A83E43B-0737-A54E-B390-A25486776901}" type="presParOf" srcId="{398EE459-73ED-E34D-8CF9-8835051E52DD}" destId="{E4F82E5B-3DC5-BF40-AEA6-4A573C84AEB6}" srcOrd="0" destOrd="0" presId="urn:microsoft.com/office/officeart/2005/8/layout/hierarchy2"/>
    <dgm:cxn modelId="{CC72DE4F-248E-E447-BFCD-FBC0850D2567}" type="presParOf" srcId="{E4F82E5B-3DC5-BF40-AEA6-4A573C84AEB6}" destId="{6FA2423F-E6C9-5A4F-B638-E07563ACD931}" srcOrd="0" destOrd="0" presId="urn:microsoft.com/office/officeart/2005/8/layout/hierarchy2"/>
    <dgm:cxn modelId="{9A32BCC0-072A-EA41-91F6-8BAC3A938633}" type="presParOf" srcId="{398EE459-73ED-E34D-8CF9-8835051E52DD}" destId="{005CD5E9-CADF-DF44-B1D2-5871D4ECF95B}" srcOrd="1" destOrd="0" presId="urn:microsoft.com/office/officeart/2005/8/layout/hierarchy2"/>
    <dgm:cxn modelId="{2B668C3F-624D-824C-AE14-4D84FF86B41B}" type="presParOf" srcId="{005CD5E9-CADF-DF44-B1D2-5871D4ECF95B}" destId="{A725F7EF-2261-1A46-9D72-676B24EF2C85}" srcOrd="0" destOrd="0" presId="urn:microsoft.com/office/officeart/2005/8/layout/hierarchy2"/>
    <dgm:cxn modelId="{FBD55186-7EF3-E14A-B816-B7295ABAFF46}" type="presParOf" srcId="{005CD5E9-CADF-DF44-B1D2-5871D4ECF95B}" destId="{73DB0CE0-ADBB-EB44-823D-23AD59E73968}" srcOrd="1" destOrd="0" presId="urn:microsoft.com/office/officeart/2005/8/layout/hierarchy2"/>
    <dgm:cxn modelId="{1A5C5696-A7EE-1D44-9908-A434C9C61741}" type="presParOf" srcId="{CF62AA9A-F728-614C-B443-886BFFBD5D11}" destId="{8C090E80-A640-2B4C-B8A4-38A078E84913}" srcOrd="2" destOrd="0" presId="urn:microsoft.com/office/officeart/2005/8/layout/hierarchy2"/>
    <dgm:cxn modelId="{E946E04B-5AA8-7B47-8885-7A088078AB09}" type="presParOf" srcId="{8C090E80-A640-2B4C-B8A4-38A078E84913}" destId="{2B7F4944-226A-D247-BA3D-A194F682933A}" srcOrd="0" destOrd="0" presId="urn:microsoft.com/office/officeart/2005/8/layout/hierarchy2"/>
    <dgm:cxn modelId="{EBC274D5-75E7-0742-A9EB-11C81DE20913}" type="presParOf" srcId="{CF62AA9A-F728-614C-B443-886BFFBD5D11}" destId="{2BFD8620-DAFF-B64C-A909-517032C8A39D}" srcOrd="3" destOrd="0" presId="urn:microsoft.com/office/officeart/2005/8/layout/hierarchy2"/>
    <dgm:cxn modelId="{F028FD03-2B97-BC46-9A39-8E61DF1F441B}" type="presParOf" srcId="{2BFD8620-DAFF-B64C-A909-517032C8A39D}" destId="{CBE82133-E267-0D49-B192-558526180C64}" srcOrd="0" destOrd="0" presId="urn:microsoft.com/office/officeart/2005/8/layout/hierarchy2"/>
    <dgm:cxn modelId="{E777255C-6059-854D-BA61-04A94E966E97}" type="presParOf" srcId="{2BFD8620-DAFF-B64C-A909-517032C8A39D}" destId="{45A06987-FEC6-4D4B-AB73-AA68FA38284A}" srcOrd="1" destOrd="0" presId="urn:microsoft.com/office/officeart/2005/8/layout/hierarchy2"/>
    <dgm:cxn modelId="{5CD51EDE-B732-F246-8F72-5F5E80F2FF93}" type="presParOf" srcId="{45A06987-FEC6-4D4B-AB73-AA68FA38284A}" destId="{B1A24007-BDF7-764C-982F-3EE3D201C531}" srcOrd="0" destOrd="0" presId="urn:microsoft.com/office/officeart/2005/8/layout/hierarchy2"/>
    <dgm:cxn modelId="{8BD49D13-A74A-BC44-9032-670B067D09D7}" type="presParOf" srcId="{B1A24007-BDF7-764C-982F-3EE3D201C531}" destId="{25E42D7C-80FA-DD41-B55A-B755DFE9389D}" srcOrd="0" destOrd="0" presId="urn:microsoft.com/office/officeart/2005/8/layout/hierarchy2"/>
    <dgm:cxn modelId="{25C2219F-E642-494B-AB94-0BBFCFE82D3A}" type="presParOf" srcId="{45A06987-FEC6-4D4B-AB73-AA68FA38284A}" destId="{ABB0A0AA-1000-DE40-9DF1-C0299D90E663}" srcOrd="1" destOrd="0" presId="urn:microsoft.com/office/officeart/2005/8/layout/hierarchy2"/>
    <dgm:cxn modelId="{815129B6-18A1-4B42-A123-A93C12A0ECBF}" type="presParOf" srcId="{ABB0A0AA-1000-DE40-9DF1-C0299D90E663}" destId="{55073E50-A24B-3E48-91A1-8783ADB74B60}" srcOrd="0" destOrd="0" presId="urn:microsoft.com/office/officeart/2005/8/layout/hierarchy2"/>
    <dgm:cxn modelId="{86D6EA66-AC5D-CE4A-BCF7-63DA29E8D234}" type="presParOf" srcId="{ABB0A0AA-1000-DE40-9DF1-C0299D90E663}" destId="{9C350178-66D1-8B4D-BAEA-5288B252ED9B}" srcOrd="1" destOrd="0" presId="urn:microsoft.com/office/officeart/2005/8/layout/hierarchy2"/>
    <dgm:cxn modelId="{9C7E7AA5-B900-644F-845D-18DFDCB6BE14}" type="presParOf" srcId="{9C350178-66D1-8B4D-BAEA-5288B252ED9B}" destId="{1F25A32E-B2F5-0149-8E09-1403714718FA}" srcOrd="0" destOrd="0" presId="urn:microsoft.com/office/officeart/2005/8/layout/hierarchy2"/>
    <dgm:cxn modelId="{DE9CAA1D-3A19-6749-B5D3-197CDE81C17B}" type="presParOf" srcId="{1F25A32E-B2F5-0149-8E09-1403714718FA}" destId="{DCD9B626-2BB5-D948-9035-8428D18BC284}" srcOrd="0" destOrd="0" presId="urn:microsoft.com/office/officeart/2005/8/layout/hierarchy2"/>
    <dgm:cxn modelId="{8A443804-8137-6B4E-B01C-C2043A543662}" type="presParOf" srcId="{9C350178-66D1-8B4D-BAEA-5288B252ED9B}" destId="{0FA6D6A6-5963-F842-88F4-DCCFE4D8E698}" srcOrd="1" destOrd="0" presId="urn:microsoft.com/office/officeart/2005/8/layout/hierarchy2"/>
    <dgm:cxn modelId="{3F365AE6-0B79-7845-8708-B51CB4EF4B14}" type="presParOf" srcId="{0FA6D6A6-5963-F842-88F4-DCCFE4D8E698}" destId="{F8A585CE-D390-AC42-943E-BE24589FA0F0}" srcOrd="0" destOrd="0" presId="urn:microsoft.com/office/officeart/2005/8/layout/hierarchy2"/>
    <dgm:cxn modelId="{4CBFE3F6-80A8-CD48-8EE7-55EFF2F15BC8}" type="presParOf" srcId="{0FA6D6A6-5963-F842-88F4-DCCFE4D8E698}" destId="{78EDDD49-D081-8F40-A04E-8CEA1A4AA7B8}" srcOrd="1" destOrd="0" presId="urn:microsoft.com/office/officeart/2005/8/layout/hierarchy2"/>
    <dgm:cxn modelId="{E9B8B6E7-53FB-634F-A94B-0A7B3504D4A2}" type="presParOf" srcId="{45A06987-FEC6-4D4B-AB73-AA68FA38284A}" destId="{F188EAA4-1628-574F-9C8C-0899C3D2098C}" srcOrd="2" destOrd="0" presId="urn:microsoft.com/office/officeart/2005/8/layout/hierarchy2"/>
    <dgm:cxn modelId="{4BE19C4E-40B9-BE48-823C-EFE424AB3229}" type="presParOf" srcId="{F188EAA4-1628-574F-9C8C-0899C3D2098C}" destId="{B765DBBE-8189-FE46-BD22-4640B4743E21}" srcOrd="0" destOrd="0" presId="urn:microsoft.com/office/officeart/2005/8/layout/hierarchy2"/>
    <dgm:cxn modelId="{8F6A1E63-5EEE-F14E-9BBF-1F34D92E714C}" type="presParOf" srcId="{45A06987-FEC6-4D4B-AB73-AA68FA38284A}" destId="{9FCC6DFD-55DA-E746-97F1-49DEB180ED55}" srcOrd="3" destOrd="0" presId="urn:microsoft.com/office/officeart/2005/8/layout/hierarchy2"/>
    <dgm:cxn modelId="{C5B05F23-E2C8-4448-937F-1BE469C8B213}" type="presParOf" srcId="{9FCC6DFD-55DA-E746-97F1-49DEB180ED55}" destId="{26BA065E-6A05-1A4A-815B-9B4B41FF2837}" srcOrd="0" destOrd="0" presId="urn:microsoft.com/office/officeart/2005/8/layout/hierarchy2"/>
    <dgm:cxn modelId="{2E16EF4A-6A7C-BC49-8F8E-3674D509FE10}" type="presParOf" srcId="{9FCC6DFD-55DA-E746-97F1-49DEB180ED55}" destId="{4476B726-F7D9-BA45-8292-A7F9955DEBD5}" srcOrd="1" destOrd="0" presId="urn:microsoft.com/office/officeart/2005/8/layout/hierarchy2"/>
    <dgm:cxn modelId="{496B8F0A-A035-8744-BA79-24853035D0EA}" type="presParOf" srcId="{CF62AA9A-F728-614C-B443-886BFFBD5D11}" destId="{57696377-305F-CF40-A1A3-4651530C4E9B}" srcOrd="4" destOrd="0" presId="urn:microsoft.com/office/officeart/2005/8/layout/hierarchy2"/>
    <dgm:cxn modelId="{1D3CC5F0-28D5-9941-8793-2B1A9C456589}" type="presParOf" srcId="{57696377-305F-CF40-A1A3-4651530C4E9B}" destId="{E8F430FA-7D4D-9249-BE05-E18486BCCEBD}" srcOrd="0" destOrd="0" presId="urn:microsoft.com/office/officeart/2005/8/layout/hierarchy2"/>
    <dgm:cxn modelId="{5D76AB33-4832-A842-9DD9-31DCF08814B7}" type="presParOf" srcId="{CF62AA9A-F728-614C-B443-886BFFBD5D11}" destId="{1880C225-E9B8-3A47-93D5-AA4D5CCCB3AB}" srcOrd="5" destOrd="0" presId="urn:microsoft.com/office/officeart/2005/8/layout/hierarchy2"/>
    <dgm:cxn modelId="{2C8B8B07-A318-4342-B802-A13011F59A27}" type="presParOf" srcId="{1880C225-E9B8-3A47-93D5-AA4D5CCCB3AB}" destId="{0C45CD8C-6B42-C542-883B-6EA6D1AADF8F}" srcOrd="0" destOrd="0" presId="urn:microsoft.com/office/officeart/2005/8/layout/hierarchy2"/>
    <dgm:cxn modelId="{2DB0D672-8FB2-1F44-AD63-78897E75BB6B}" type="presParOf" srcId="{1880C225-E9B8-3A47-93D5-AA4D5CCCB3AB}" destId="{5F50D130-6294-944D-B787-AA160D0238EA}" srcOrd="1" destOrd="0" presId="urn:microsoft.com/office/officeart/2005/8/layout/hierarchy2"/>
    <dgm:cxn modelId="{8CAA902C-F45E-0E4B-A311-24B10F8A0592}" type="presParOf" srcId="{5F50D130-6294-944D-B787-AA160D0238EA}" destId="{97F10B84-553A-4642-8274-B792BAB9CF59}" srcOrd="0" destOrd="0" presId="urn:microsoft.com/office/officeart/2005/8/layout/hierarchy2"/>
    <dgm:cxn modelId="{8414EA5A-4774-6D43-B059-DE5082214165}" type="presParOf" srcId="{97F10B84-553A-4642-8274-B792BAB9CF59}" destId="{21FA6D55-1583-6F4C-84E7-B3C06FC6DA1A}" srcOrd="0" destOrd="0" presId="urn:microsoft.com/office/officeart/2005/8/layout/hierarchy2"/>
    <dgm:cxn modelId="{91CC79A4-15BB-C643-B528-8B2D6C0B93F3}" type="presParOf" srcId="{5F50D130-6294-944D-B787-AA160D0238EA}" destId="{BED5D2AC-2D7D-494C-8C35-3DDE6F7D069F}" srcOrd="1" destOrd="0" presId="urn:microsoft.com/office/officeart/2005/8/layout/hierarchy2"/>
    <dgm:cxn modelId="{45CA3249-6D2F-2A44-A71E-C9B10396D73E}" type="presParOf" srcId="{BED5D2AC-2D7D-494C-8C35-3DDE6F7D069F}" destId="{8CC59C1C-E5C9-2E4B-9D59-680E8C8CB1D2}" srcOrd="0" destOrd="0" presId="urn:microsoft.com/office/officeart/2005/8/layout/hierarchy2"/>
    <dgm:cxn modelId="{FAF80B49-2B2E-C54B-9690-B2B10BAB3D44}" type="presParOf" srcId="{BED5D2AC-2D7D-494C-8C35-3DDE6F7D069F}" destId="{E9D20761-297E-7F4F-B952-D4F589A8FF39}" srcOrd="1" destOrd="0" presId="urn:microsoft.com/office/officeart/2005/8/layout/hierarchy2"/>
    <dgm:cxn modelId="{6F4E4A26-7A0B-E64F-8C16-F4CE44196491}" type="presParOf" srcId="{E9D20761-297E-7F4F-B952-D4F589A8FF39}" destId="{F6080684-991D-564A-8D60-2493BF9F5CEB}" srcOrd="0" destOrd="0" presId="urn:microsoft.com/office/officeart/2005/8/layout/hierarchy2"/>
    <dgm:cxn modelId="{3B70388C-16D1-CB49-A2A0-0EE1219C4D7F}" type="presParOf" srcId="{F6080684-991D-564A-8D60-2493BF9F5CEB}" destId="{ED556D3E-E666-3F40-AE86-4E096218BF2E}" srcOrd="0" destOrd="0" presId="urn:microsoft.com/office/officeart/2005/8/layout/hierarchy2"/>
    <dgm:cxn modelId="{8C056AA3-F500-9444-A7CD-5738CB1FBC08}" type="presParOf" srcId="{E9D20761-297E-7F4F-B952-D4F589A8FF39}" destId="{E5590F1A-DEFA-714F-840A-56C2D84D89BD}" srcOrd="1" destOrd="0" presId="urn:microsoft.com/office/officeart/2005/8/layout/hierarchy2"/>
    <dgm:cxn modelId="{3303BA7F-AE4D-244D-8F51-1DBEF077659E}" type="presParOf" srcId="{E5590F1A-DEFA-714F-840A-56C2D84D89BD}" destId="{BED7706A-619C-CE43-91E2-772E5AB639DB}" srcOrd="0" destOrd="0" presId="urn:microsoft.com/office/officeart/2005/8/layout/hierarchy2"/>
    <dgm:cxn modelId="{96D1E209-8754-E546-B39E-CE490DEAF3F2}" type="presParOf" srcId="{E5590F1A-DEFA-714F-840A-56C2D84D89BD}" destId="{B21B85F4-1A6D-C54F-A299-EE36525600BA}" srcOrd="1" destOrd="0" presId="urn:microsoft.com/office/officeart/2005/8/layout/hierarchy2"/>
    <dgm:cxn modelId="{B43CE347-5E34-6D41-9181-1D1EA4D5558C}" type="presParOf" srcId="{5F50D130-6294-944D-B787-AA160D0238EA}" destId="{5EDD629D-FF3D-8441-B5DC-BD133EAF3802}" srcOrd="2" destOrd="0" presId="urn:microsoft.com/office/officeart/2005/8/layout/hierarchy2"/>
    <dgm:cxn modelId="{F2C9D716-312F-AB46-8B68-498B6D01B803}" type="presParOf" srcId="{5EDD629D-FF3D-8441-B5DC-BD133EAF3802}" destId="{2790B2D0-B16B-E54F-9153-FF5CAED6EB3D}" srcOrd="0" destOrd="0" presId="urn:microsoft.com/office/officeart/2005/8/layout/hierarchy2"/>
    <dgm:cxn modelId="{38EDB241-D52A-C948-888C-EA9CA4A043E0}" type="presParOf" srcId="{5F50D130-6294-944D-B787-AA160D0238EA}" destId="{3354DE45-08E8-F54C-A826-895AF8A1BEDA}" srcOrd="3" destOrd="0" presId="urn:microsoft.com/office/officeart/2005/8/layout/hierarchy2"/>
    <dgm:cxn modelId="{4AE3DB1D-A3ED-0341-A336-4AC4B99B4959}" type="presParOf" srcId="{3354DE45-08E8-F54C-A826-895AF8A1BEDA}" destId="{099ED8BD-5892-4C4A-ABDF-E519F8DF1E31}" srcOrd="0" destOrd="0" presId="urn:microsoft.com/office/officeart/2005/8/layout/hierarchy2"/>
    <dgm:cxn modelId="{E0EE417D-CC71-FE4A-AA4E-2153CA90BEAF}" type="presParOf" srcId="{3354DE45-08E8-F54C-A826-895AF8A1BEDA}" destId="{A0FA71CA-B5FC-D640-A5F4-113DDFE92289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2BAC90EC-D9F9-114C-B345-1E0332571A4C}" type="doc">
      <dgm:prSet loTypeId="urn:microsoft.com/office/officeart/2005/8/layout/hierarchy2" loCatId="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648C3CC-EB02-7047-AC0F-C430B204804A}">
      <dgm:prSet phldrT="[Text]"/>
      <dgm:spPr/>
      <dgm:t>
        <a:bodyPr/>
        <a:lstStyle/>
        <a:p>
          <a:r>
            <a:rPr lang="en-US"/>
            <a:t>Are forces conservative or non-conservative?</a:t>
          </a:r>
        </a:p>
      </dgm:t>
    </dgm:pt>
    <dgm:pt modelId="{7FA6CA0D-C09D-DD46-A3DB-3E39C1466A2B}" type="parTrans" cxnId="{4EC8D839-1F3F-534A-91FB-D5EC60BA3AE8}">
      <dgm:prSet/>
      <dgm:spPr/>
      <dgm:t>
        <a:bodyPr/>
        <a:lstStyle/>
        <a:p>
          <a:endParaRPr lang="en-US"/>
        </a:p>
      </dgm:t>
    </dgm:pt>
    <dgm:pt modelId="{03ABDE83-7903-D240-AD33-D219BE5A3F3C}" type="sibTrans" cxnId="{4EC8D839-1F3F-534A-91FB-D5EC60BA3AE8}">
      <dgm:prSet/>
      <dgm:spPr/>
      <dgm:t>
        <a:bodyPr/>
        <a:lstStyle/>
        <a:p>
          <a:endParaRPr lang="en-US"/>
        </a:p>
      </dgm:t>
    </dgm:pt>
    <dgm:pt modelId="{47D17937-5CA7-8047-A893-4B0C99190BAC}">
      <dgm:prSet phldrT="[Text]"/>
      <dgm:spPr/>
      <dgm:t>
        <a:bodyPr/>
        <a:lstStyle/>
        <a:p>
          <a:r>
            <a:rPr lang="en-US" dirty="0"/>
            <a:t>Conservative</a:t>
          </a:r>
        </a:p>
      </dgm:t>
    </dgm:pt>
    <dgm:pt modelId="{759B96D4-23BB-434B-86C8-F45A6F1F8051}" type="parTrans" cxnId="{920015E5-AFC8-1447-A0A2-CF60B4396223}">
      <dgm:prSet/>
      <dgm:spPr/>
      <dgm:t>
        <a:bodyPr/>
        <a:lstStyle/>
        <a:p>
          <a:endParaRPr lang="en-US"/>
        </a:p>
      </dgm:t>
    </dgm:pt>
    <dgm:pt modelId="{A66CFA64-F17A-CB40-847B-2E53DB220BE7}" type="sibTrans" cxnId="{920015E5-AFC8-1447-A0A2-CF60B4396223}">
      <dgm:prSet/>
      <dgm:spPr/>
      <dgm:t>
        <a:bodyPr/>
        <a:lstStyle/>
        <a:p>
          <a:endParaRPr lang="en-US"/>
        </a:p>
      </dgm:t>
    </dgm:pt>
    <dgm:pt modelId="{16C73257-F848-1444-A375-7723C576EBDC}">
      <dgm:prSet phldrT="[Text]"/>
      <dgm:spPr/>
      <dgm:t>
        <a:bodyPr/>
        <a:lstStyle/>
        <a:p>
          <a:r>
            <a:rPr lang="en-US" dirty="0"/>
            <a:t>Total energy is conserved for the system.</a:t>
          </a:r>
        </a:p>
      </dgm:t>
    </dgm:pt>
    <dgm:pt modelId="{1A2134E7-6592-A244-ADCE-39830AF3B685}" type="parTrans" cxnId="{E61EF52C-D514-DE4E-809B-302C5861243A}">
      <dgm:prSet/>
      <dgm:spPr/>
      <dgm:t>
        <a:bodyPr/>
        <a:lstStyle/>
        <a:p>
          <a:endParaRPr lang="en-US"/>
        </a:p>
      </dgm:t>
    </dgm:pt>
    <dgm:pt modelId="{78C69925-1117-2B4A-AC2B-BE520335D1AB}" type="sibTrans" cxnId="{E61EF52C-D514-DE4E-809B-302C5861243A}">
      <dgm:prSet/>
      <dgm:spPr/>
      <dgm:t>
        <a:bodyPr/>
        <a:lstStyle/>
        <a:p>
          <a:endParaRPr lang="en-US"/>
        </a:p>
      </dgm:t>
    </dgm:pt>
    <dgm:pt modelId="{980BF879-5256-1C48-8756-B0C2BC934CFB}">
      <dgm:prSet phldrT="[Text]"/>
      <dgm:spPr/>
      <dgm:t>
        <a:bodyPr/>
        <a:lstStyle/>
        <a:p>
          <a:r>
            <a:rPr lang="en-US" dirty="0"/>
            <a:t>Work done by conservative forces is equal to the negative of the change in potential energy.</a:t>
          </a:r>
        </a:p>
      </dgm:t>
    </dgm:pt>
    <dgm:pt modelId="{43469A6C-1275-2E48-86E0-3DD59E600FDC}" type="parTrans" cxnId="{07F64105-72CA-8442-B655-0FF6AC3B0F10}">
      <dgm:prSet/>
      <dgm:spPr/>
      <dgm:t>
        <a:bodyPr/>
        <a:lstStyle/>
        <a:p>
          <a:endParaRPr lang="en-US"/>
        </a:p>
      </dgm:t>
    </dgm:pt>
    <dgm:pt modelId="{4F4E6027-A301-C245-97BB-D09CB8694E32}" type="sibTrans" cxnId="{07F64105-72CA-8442-B655-0FF6AC3B0F10}">
      <dgm:prSet/>
      <dgm:spPr/>
      <dgm:t>
        <a:bodyPr/>
        <a:lstStyle/>
        <a:p>
          <a:endParaRPr lang="en-US"/>
        </a:p>
      </dgm:t>
    </dgm:pt>
    <dgm:pt modelId="{43C5F671-EB47-3343-B081-5793A68B7D4B}">
      <dgm:prSet phldrT="[Text]"/>
      <dgm:spPr/>
      <dgm:t>
        <a:bodyPr/>
        <a:lstStyle/>
        <a:p>
          <a:r>
            <a:rPr lang="en-US" dirty="0"/>
            <a:t>Non-conservative</a:t>
          </a:r>
        </a:p>
      </dgm:t>
    </dgm:pt>
    <dgm:pt modelId="{418D4123-01B8-EA4D-B8E0-352161A2514A}" type="parTrans" cxnId="{6F3AF48F-7128-7043-ADEE-A1386F2F6A50}">
      <dgm:prSet/>
      <dgm:spPr/>
      <dgm:t>
        <a:bodyPr/>
        <a:lstStyle/>
        <a:p>
          <a:endParaRPr lang="en-US"/>
        </a:p>
      </dgm:t>
    </dgm:pt>
    <dgm:pt modelId="{E64AB19E-83C8-9044-808D-3A4F9C92AE1D}" type="sibTrans" cxnId="{6F3AF48F-7128-7043-ADEE-A1386F2F6A50}">
      <dgm:prSet/>
      <dgm:spPr/>
      <dgm:t>
        <a:bodyPr/>
        <a:lstStyle/>
        <a:p>
          <a:endParaRPr lang="en-US"/>
        </a:p>
      </dgm:t>
    </dgm:pt>
    <dgm:pt modelId="{6C7EF982-B32F-3043-96BD-4FD4E7DCE973}">
      <dgm:prSet phldrT="[Text]"/>
      <dgm:spPr/>
      <dgm:t>
        <a:bodyPr/>
        <a:lstStyle/>
        <a:p>
          <a:r>
            <a:rPr lang="en-US" dirty="0"/>
            <a:t>Work done by non-conservative forces can be said to equal the change in kinetic energy plus the change in potential energy.</a:t>
          </a:r>
        </a:p>
      </dgm:t>
    </dgm:pt>
    <dgm:pt modelId="{D31A8C8A-E0C8-A949-ACF4-B9C7F358B61C}" type="parTrans" cxnId="{8BEF955E-4F71-2944-9119-4703B17E8D82}">
      <dgm:prSet/>
      <dgm:spPr/>
      <dgm:t>
        <a:bodyPr/>
        <a:lstStyle/>
        <a:p>
          <a:endParaRPr lang="en-US"/>
        </a:p>
      </dgm:t>
    </dgm:pt>
    <dgm:pt modelId="{ACA6075D-5EB2-A044-BD8A-78B3A83B6949}" type="sibTrans" cxnId="{8BEF955E-4F71-2944-9119-4703B17E8D82}">
      <dgm:prSet/>
      <dgm:spPr/>
      <dgm:t>
        <a:bodyPr/>
        <a:lstStyle/>
        <a:p>
          <a:endParaRPr lang="en-US"/>
        </a:p>
      </dgm:t>
    </dgm:pt>
    <dgm:pt modelId="{DAAFBFB8-E414-C242-A847-EB863F72F6B3}">
      <dgm:prSet/>
      <dgm:spPr/>
      <dgm:t>
        <a:bodyPr/>
        <a:lstStyle/>
        <a:p>
          <a:r>
            <a:rPr lang="en-US"/>
            <a:t>Total work done causes a change in the kinetic energy.</a:t>
          </a:r>
        </a:p>
      </dgm:t>
    </dgm:pt>
    <dgm:pt modelId="{0C7D6570-FB0E-9141-BEBA-609BE8DBD8FD}" type="parTrans" cxnId="{E8B0F6F7-C47E-E24D-908C-04E336A3800E}">
      <dgm:prSet/>
      <dgm:spPr/>
      <dgm:t>
        <a:bodyPr/>
        <a:lstStyle/>
        <a:p>
          <a:endParaRPr lang="en-US"/>
        </a:p>
      </dgm:t>
    </dgm:pt>
    <dgm:pt modelId="{57255ED8-7C30-A64B-B3A4-BE1B40CA482E}" type="sibTrans" cxnId="{E8B0F6F7-C47E-E24D-908C-04E336A3800E}">
      <dgm:prSet/>
      <dgm:spPr/>
      <dgm:t>
        <a:bodyPr/>
        <a:lstStyle/>
        <a:p>
          <a:endParaRPr lang="en-US"/>
        </a:p>
      </dgm:t>
    </dgm:pt>
    <dgm:pt modelId="{5CAAF56F-D7B9-D945-A50B-99F1DAB1DDD9}">
      <dgm:prSet/>
      <dgm:spPr/>
      <dgm:t>
        <a:bodyPr/>
        <a:lstStyle/>
        <a:p>
          <a:r>
            <a:rPr lang="en-US"/>
            <a:t>Work done by non-conservative forces changes the total energy of the system, either removing energy from the system or adding to it. </a:t>
          </a:r>
        </a:p>
      </dgm:t>
    </dgm:pt>
    <dgm:pt modelId="{34F8E4D4-EA6D-464A-A398-BAE9FB3F7F6D}" type="parTrans" cxnId="{431528B6-45E5-4944-82B4-7DA39B97D4F0}">
      <dgm:prSet/>
      <dgm:spPr/>
      <dgm:t>
        <a:bodyPr/>
        <a:lstStyle/>
        <a:p>
          <a:endParaRPr lang="en-US"/>
        </a:p>
      </dgm:t>
    </dgm:pt>
    <dgm:pt modelId="{23205994-9C68-1844-846F-E0BD54A1B4C2}" type="sibTrans" cxnId="{431528B6-45E5-4944-82B4-7DA39B97D4F0}">
      <dgm:prSet/>
      <dgm:spPr/>
      <dgm:t>
        <a:bodyPr/>
        <a:lstStyle/>
        <a:p>
          <a:endParaRPr lang="en-US"/>
        </a:p>
      </dgm:t>
    </dgm:pt>
    <dgm:pt modelId="{07177394-AA8A-BF4C-A7F5-BF60D72BF80A}" type="pres">
      <dgm:prSet presAssocID="{2BAC90EC-D9F9-114C-B345-1E0332571A4C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7021C9A3-D690-2642-A452-0D1DC253A446}" type="pres">
      <dgm:prSet presAssocID="{8648C3CC-EB02-7047-AC0F-C430B204804A}" presName="root1" presStyleCnt="0"/>
      <dgm:spPr/>
    </dgm:pt>
    <dgm:pt modelId="{9351E281-C676-5548-A2CA-D6A5C17B29BE}" type="pres">
      <dgm:prSet presAssocID="{8648C3CC-EB02-7047-AC0F-C430B204804A}" presName="LevelOneTextNode" presStyleLbl="node0" presStyleIdx="0" presStyleCnt="1">
        <dgm:presLayoutVars>
          <dgm:chPref val="3"/>
        </dgm:presLayoutVars>
      </dgm:prSet>
      <dgm:spPr/>
    </dgm:pt>
    <dgm:pt modelId="{EF7E45CB-D13A-FB4B-8E96-992FD03FCD51}" type="pres">
      <dgm:prSet presAssocID="{8648C3CC-EB02-7047-AC0F-C430B204804A}" presName="level2hierChild" presStyleCnt="0"/>
      <dgm:spPr/>
    </dgm:pt>
    <dgm:pt modelId="{93FE8E74-D304-A24D-9F24-6EE375C192C3}" type="pres">
      <dgm:prSet presAssocID="{759B96D4-23BB-434B-86C8-F45A6F1F8051}" presName="conn2-1" presStyleLbl="parChTrans1D2" presStyleIdx="0" presStyleCnt="2"/>
      <dgm:spPr/>
    </dgm:pt>
    <dgm:pt modelId="{21C6C09A-8093-2343-BC0F-A49F220462BA}" type="pres">
      <dgm:prSet presAssocID="{759B96D4-23BB-434B-86C8-F45A6F1F8051}" presName="connTx" presStyleLbl="parChTrans1D2" presStyleIdx="0" presStyleCnt="2"/>
      <dgm:spPr/>
    </dgm:pt>
    <dgm:pt modelId="{732ED39E-A865-3D48-8C7D-1B24456A189A}" type="pres">
      <dgm:prSet presAssocID="{47D17937-5CA7-8047-A893-4B0C99190BAC}" presName="root2" presStyleCnt="0"/>
      <dgm:spPr/>
    </dgm:pt>
    <dgm:pt modelId="{D06AE688-DEB1-0143-ACB6-C0213F8DA0ED}" type="pres">
      <dgm:prSet presAssocID="{47D17937-5CA7-8047-A893-4B0C99190BAC}" presName="LevelTwoTextNode" presStyleLbl="node2" presStyleIdx="0" presStyleCnt="2">
        <dgm:presLayoutVars>
          <dgm:chPref val="3"/>
        </dgm:presLayoutVars>
      </dgm:prSet>
      <dgm:spPr/>
    </dgm:pt>
    <dgm:pt modelId="{56F6EAB0-F298-914C-9FEA-9D4A92A173B9}" type="pres">
      <dgm:prSet presAssocID="{47D17937-5CA7-8047-A893-4B0C99190BAC}" presName="level3hierChild" presStyleCnt="0"/>
      <dgm:spPr/>
    </dgm:pt>
    <dgm:pt modelId="{4BD573E3-FECB-2F4E-85EB-B7C1D1600A34}" type="pres">
      <dgm:prSet presAssocID="{1A2134E7-6592-A244-ADCE-39830AF3B685}" presName="conn2-1" presStyleLbl="parChTrans1D3" presStyleIdx="0" presStyleCnt="5"/>
      <dgm:spPr/>
    </dgm:pt>
    <dgm:pt modelId="{983D08F4-E9C6-C946-B1BF-EABA872AD36B}" type="pres">
      <dgm:prSet presAssocID="{1A2134E7-6592-A244-ADCE-39830AF3B685}" presName="connTx" presStyleLbl="parChTrans1D3" presStyleIdx="0" presStyleCnt="5"/>
      <dgm:spPr/>
    </dgm:pt>
    <dgm:pt modelId="{66D39994-9C09-4740-BD94-ECEBFABDA22F}" type="pres">
      <dgm:prSet presAssocID="{16C73257-F848-1444-A375-7723C576EBDC}" presName="root2" presStyleCnt="0"/>
      <dgm:spPr/>
    </dgm:pt>
    <dgm:pt modelId="{60600D68-A606-4C43-92EE-A3713AFDBD5F}" type="pres">
      <dgm:prSet presAssocID="{16C73257-F848-1444-A375-7723C576EBDC}" presName="LevelTwoTextNode" presStyleLbl="node3" presStyleIdx="0" presStyleCnt="5">
        <dgm:presLayoutVars>
          <dgm:chPref val="3"/>
        </dgm:presLayoutVars>
      </dgm:prSet>
      <dgm:spPr/>
    </dgm:pt>
    <dgm:pt modelId="{C14034D5-A0B7-934D-B17F-644AEDA228C1}" type="pres">
      <dgm:prSet presAssocID="{16C73257-F848-1444-A375-7723C576EBDC}" presName="level3hierChild" presStyleCnt="0"/>
      <dgm:spPr/>
    </dgm:pt>
    <dgm:pt modelId="{F8464DD0-C746-B646-ABE2-F288C1B09E5C}" type="pres">
      <dgm:prSet presAssocID="{43469A6C-1275-2E48-86E0-3DD59E600FDC}" presName="conn2-1" presStyleLbl="parChTrans1D3" presStyleIdx="1" presStyleCnt="5"/>
      <dgm:spPr/>
    </dgm:pt>
    <dgm:pt modelId="{92B673E7-94B4-D741-BB9D-1124A1E4253A}" type="pres">
      <dgm:prSet presAssocID="{43469A6C-1275-2E48-86E0-3DD59E600FDC}" presName="connTx" presStyleLbl="parChTrans1D3" presStyleIdx="1" presStyleCnt="5"/>
      <dgm:spPr/>
    </dgm:pt>
    <dgm:pt modelId="{F4C4BE45-10D9-E149-AAC1-95A2041865BA}" type="pres">
      <dgm:prSet presAssocID="{980BF879-5256-1C48-8756-B0C2BC934CFB}" presName="root2" presStyleCnt="0"/>
      <dgm:spPr/>
    </dgm:pt>
    <dgm:pt modelId="{74896DF9-A8A1-9349-82A2-13B8EBB02E2D}" type="pres">
      <dgm:prSet presAssocID="{980BF879-5256-1C48-8756-B0C2BC934CFB}" presName="LevelTwoTextNode" presStyleLbl="node3" presStyleIdx="1" presStyleCnt="5">
        <dgm:presLayoutVars>
          <dgm:chPref val="3"/>
        </dgm:presLayoutVars>
      </dgm:prSet>
      <dgm:spPr/>
    </dgm:pt>
    <dgm:pt modelId="{8D784089-331D-C549-A879-C9742E9F7C4D}" type="pres">
      <dgm:prSet presAssocID="{980BF879-5256-1C48-8756-B0C2BC934CFB}" presName="level3hierChild" presStyleCnt="0"/>
      <dgm:spPr/>
    </dgm:pt>
    <dgm:pt modelId="{8A56EF8E-FEA3-BC44-9101-0FBCA160F6E6}" type="pres">
      <dgm:prSet presAssocID="{0C7D6570-FB0E-9141-BEBA-609BE8DBD8FD}" presName="conn2-1" presStyleLbl="parChTrans1D3" presStyleIdx="2" presStyleCnt="5"/>
      <dgm:spPr/>
    </dgm:pt>
    <dgm:pt modelId="{5F77C43B-5897-C34A-AE3E-901D131ADBB2}" type="pres">
      <dgm:prSet presAssocID="{0C7D6570-FB0E-9141-BEBA-609BE8DBD8FD}" presName="connTx" presStyleLbl="parChTrans1D3" presStyleIdx="2" presStyleCnt="5"/>
      <dgm:spPr/>
    </dgm:pt>
    <dgm:pt modelId="{96A7891D-0684-B044-A100-0EEF099824FA}" type="pres">
      <dgm:prSet presAssocID="{DAAFBFB8-E414-C242-A847-EB863F72F6B3}" presName="root2" presStyleCnt="0"/>
      <dgm:spPr/>
    </dgm:pt>
    <dgm:pt modelId="{2CE664CA-2FA2-D14D-9002-AFA576E354C4}" type="pres">
      <dgm:prSet presAssocID="{DAAFBFB8-E414-C242-A847-EB863F72F6B3}" presName="LevelTwoTextNode" presStyleLbl="node3" presStyleIdx="2" presStyleCnt="5">
        <dgm:presLayoutVars>
          <dgm:chPref val="3"/>
        </dgm:presLayoutVars>
      </dgm:prSet>
      <dgm:spPr/>
    </dgm:pt>
    <dgm:pt modelId="{384E3F58-2DB6-FC4D-B193-F9521DB906E9}" type="pres">
      <dgm:prSet presAssocID="{DAAFBFB8-E414-C242-A847-EB863F72F6B3}" presName="level3hierChild" presStyleCnt="0"/>
      <dgm:spPr/>
    </dgm:pt>
    <dgm:pt modelId="{0EABF70B-1D1B-E044-874B-08DCF6CA9B97}" type="pres">
      <dgm:prSet presAssocID="{418D4123-01B8-EA4D-B8E0-352161A2514A}" presName="conn2-1" presStyleLbl="parChTrans1D2" presStyleIdx="1" presStyleCnt="2"/>
      <dgm:spPr/>
    </dgm:pt>
    <dgm:pt modelId="{4E75D1E0-C498-FF47-98EA-6E60170EB53F}" type="pres">
      <dgm:prSet presAssocID="{418D4123-01B8-EA4D-B8E0-352161A2514A}" presName="connTx" presStyleLbl="parChTrans1D2" presStyleIdx="1" presStyleCnt="2"/>
      <dgm:spPr/>
    </dgm:pt>
    <dgm:pt modelId="{CFF1EF80-DF34-5346-8988-6E0E78731D5C}" type="pres">
      <dgm:prSet presAssocID="{43C5F671-EB47-3343-B081-5793A68B7D4B}" presName="root2" presStyleCnt="0"/>
      <dgm:spPr/>
    </dgm:pt>
    <dgm:pt modelId="{2A2FC18F-16DB-1A43-B46B-5E642BEAD3B4}" type="pres">
      <dgm:prSet presAssocID="{43C5F671-EB47-3343-B081-5793A68B7D4B}" presName="LevelTwoTextNode" presStyleLbl="node2" presStyleIdx="1" presStyleCnt="2">
        <dgm:presLayoutVars>
          <dgm:chPref val="3"/>
        </dgm:presLayoutVars>
      </dgm:prSet>
      <dgm:spPr/>
    </dgm:pt>
    <dgm:pt modelId="{144BB25F-EA3F-A948-95B0-E324D2BB70A2}" type="pres">
      <dgm:prSet presAssocID="{43C5F671-EB47-3343-B081-5793A68B7D4B}" presName="level3hierChild" presStyleCnt="0"/>
      <dgm:spPr/>
    </dgm:pt>
    <dgm:pt modelId="{CFD9816A-B9F6-354C-8786-75BA52C71AD4}" type="pres">
      <dgm:prSet presAssocID="{D31A8C8A-E0C8-A949-ACF4-B9C7F358B61C}" presName="conn2-1" presStyleLbl="parChTrans1D3" presStyleIdx="3" presStyleCnt="5"/>
      <dgm:spPr/>
    </dgm:pt>
    <dgm:pt modelId="{EE217879-A4B8-AB4D-B448-FE30A482A055}" type="pres">
      <dgm:prSet presAssocID="{D31A8C8A-E0C8-A949-ACF4-B9C7F358B61C}" presName="connTx" presStyleLbl="parChTrans1D3" presStyleIdx="3" presStyleCnt="5"/>
      <dgm:spPr/>
    </dgm:pt>
    <dgm:pt modelId="{D4F7F63E-C3AE-CD42-A45E-09C30CC7D9C1}" type="pres">
      <dgm:prSet presAssocID="{6C7EF982-B32F-3043-96BD-4FD4E7DCE973}" presName="root2" presStyleCnt="0"/>
      <dgm:spPr/>
    </dgm:pt>
    <dgm:pt modelId="{830AAB39-2385-DB41-AB8A-30161F6CC6EB}" type="pres">
      <dgm:prSet presAssocID="{6C7EF982-B32F-3043-96BD-4FD4E7DCE973}" presName="LevelTwoTextNode" presStyleLbl="node3" presStyleIdx="3" presStyleCnt="5">
        <dgm:presLayoutVars>
          <dgm:chPref val="3"/>
        </dgm:presLayoutVars>
      </dgm:prSet>
      <dgm:spPr/>
    </dgm:pt>
    <dgm:pt modelId="{ED532A2C-6E0A-E942-A640-259CCD7B52FE}" type="pres">
      <dgm:prSet presAssocID="{6C7EF982-B32F-3043-96BD-4FD4E7DCE973}" presName="level3hierChild" presStyleCnt="0"/>
      <dgm:spPr/>
    </dgm:pt>
    <dgm:pt modelId="{1E69DA89-F20A-6541-A938-3B8181CC623D}" type="pres">
      <dgm:prSet presAssocID="{34F8E4D4-EA6D-464A-A398-BAE9FB3F7F6D}" presName="conn2-1" presStyleLbl="parChTrans1D3" presStyleIdx="4" presStyleCnt="5"/>
      <dgm:spPr/>
    </dgm:pt>
    <dgm:pt modelId="{6EC51821-D9EB-CE42-B6BA-4BCA2718E415}" type="pres">
      <dgm:prSet presAssocID="{34F8E4D4-EA6D-464A-A398-BAE9FB3F7F6D}" presName="connTx" presStyleLbl="parChTrans1D3" presStyleIdx="4" presStyleCnt="5"/>
      <dgm:spPr/>
    </dgm:pt>
    <dgm:pt modelId="{4E110F55-B59E-3445-BE06-6026F043B28C}" type="pres">
      <dgm:prSet presAssocID="{5CAAF56F-D7B9-D945-A50B-99F1DAB1DDD9}" presName="root2" presStyleCnt="0"/>
      <dgm:spPr/>
    </dgm:pt>
    <dgm:pt modelId="{2CBC006E-DBB9-874F-B06F-A8DF71CC6007}" type="pres">
      <dgm:prSet presAssocID="{5CAAF56F-D7B9-D945-A50B-99F1DAB1DDD9}" presName="LevelTwoTextNode" presStyleLbl="node3" presStyleIdx="4" presStyleCnt="5">
        <dgm:presLayoutVars>
          <dgm:chPref val="3"/>
        </dgm:presLayoutVars>
      </dgm:prSet>
      <dgm:spPr/>
    </dgm:pt>
    <dgm:pt modelId="{5473B15B-6AB6-CF48-878C-6B478D1A37CC}" type="pres">
      <dgm:prSet presAssocID="{5CAAF56F-D7B9-D945-A50B-99F1DAB1DDD9}" presName="level3hierChild" presStyleCnt="0"/>
      <dgm:spPr/>
    </dgm:pt>
  </dgm:ptLst>
  <dgm:cxnLst>
    <dgm:cxn modelId="{FB281001-C21A-3344-BCFF-B57AB7858463}" type="presOf" srcId="{0C7D6570-FB0E-9141-BEBA-609BE8DBD8FD}" destId="{8A56EF8E-FEA3-BC44-9101-0FBCA160F6E6}" srcOrd="0" destOrd="0" presId="urn:microsoft.com/office/officeart/2005/8/layout/hierarchy2"/>
    <dgm:cxn modelId="{07F64105-72CA-8442-B655-0FF6AC3B0F10}" srcId="{47D17937-5CA7-8047-A893-4B0C99190BAC}" destId="{980BF879-5256-1C48-8756-B0C2BC934CFB}" srcOrd="1" destOrd="0" parTransId="{43469A6C-1275-2E48-86E0-3DD59E600FDC}" sibTransId="{4F4E6027-A301-C245-97BB-D09CB8694E32}"/>
    <dgm:cxn modelId="{4B71A509-A792-9449-A2B0-8B636D104F55}" type="presOf" srcId="{418D4123-01B8-EA4D-B8E0-352161A2514A}" destId="{0EABF70B-1D1B-E044-874B-08DCF6CA9B97}" srcOrd="0" destOrd="0" presId="urn:microsoft.com/office/officeart/2005/8/layout/hierarchy2"/>
    <dgm:cxn modelId="{3A963D0A-DEE1-084A-BD8C-7B7189A95433}" type="presOf" srcId="{759B96D4-23BB-434B-86C8-F45A6F1F8051}" destId="{21C6C09A-8093-2343-BC0F-A49F220462BA}" srcOrd="1" destOrd="0" presId="urn:microsoft.com/office/officeart/2005/8/layout/hierarchy2"/>
    <dgm:cxn modelId="{EB5BB318-EAF0-F841-810D-8C3BF9EF7D39}" type="presOf" srcId="{DAAFBFB8-E414-C242-A847-EB863F72F6B3}" destId="{2CE664CA-2FA2-D14D-9002-AFA576E354C4}" srcOrd="0" destOrd="0" presId="urn:microsoft.com/office/officeart/2005/8/layout/hierarchy2"/>
    <dgm:cxn modelId="{E61EF52C-D514-DE4E-809B-302C5861243A}" srcId="{47D17937-5CA7-8047-A893-4B0C99190BAC}" destId="{16C73257-F848-1444-A375-7723C576EBDC}" srcOrd="0" destOrd="0" parTransId="{1A2134E7-6592-A244-ADCE-39830AF3B685}" sibTransId="{78C69925-1117-2B4A-AC2B-BE520335D1AB}"/>
    <dgm:cxn modelId="{7F06F633-F69D-4A4C-8A82-185250F1B1BC}" type="presOf" srcId="{16C73257-F848-1444-A375-7723C576EBDC}" destId="{60600D68-A606-4C43-92EE-A3713AFDBD5F}" srcOrd="0" destOrd="0" presId="urn:microsoft.com/office/officeart/2005/8/layout/hierarchy2"/>
    <dgm:cxn modelId="{E418B834-F993-A245-B70D-7AF676138862}" type="presOf" srcId="{1A2134E7-6592-A244-ADCE-39830AF3B685}" destId="{983D08F4-E9C6-C946-B1BF-EABA872AD36B}" srcOrd="1" destOrd="0" presId="urn:microsoft.com/office/officeart/2005/8/layout/hierarchy2"/>
    <dgm:cxn modelId="{4EC8D839-1F3F-534A-91FB-D5EC60BA3AE8}" srcId="{2BAC90EC-D9F9-114C-B345-1E0332571A4C}" destId="{8648C3CC-EB02-7047-AC0F-C430B204804A}" srcOrd="0" destOrd="0" parTransId="{7FA6CA0D-C09D-DD46-A3DB-3E39C1466A2B}" sibTransId="{03ABDE83-7903-D240-AD33-D219BE5A3F3C}"/>
    <dgm:cxn modelId="{9C8F7642-31AE-7E4A-83A5-3021A50ABA4F}" type="presOf" srcId="{5CAAF56F-D7B9-D945-A50B-99F1DAB1DDD9}" destId="{2CBC006E-DBB9-874F-B06F-A8DF71CC6007}" srcOrd="0" destOrd="0" presId="urn:microsoft.com/office/officeart/2005/8/layout/hierarchy2"/>
    <dgm:cxn modelId="{42F54955-67CA-F14B-A5AB-49F958190163}" type="presOf" srcId="{8648C3CC-EB02-7047-AC0F-C430B204804A}" destId="{9351E281-C676-5548-A2CA-D6A5C17B29BE}" srcOrd="0" destOrd="0" presId="urn:microsoft.com/office/officeart/2005/8/layout/hierarchy2"/>
    <dgm:cxn modelId="{8BEF955E-4F71-2944-9119-4703B17E8D82}" srcId="{43C5F671-EB47-3343-B081-5793A68B7D4B}" destId="{6C7EF982-B32F-3043-96BD-4FD4E7DCE973}" srcOrd="0" destOrd="0" parTransId="{D31A8C8A-E0C8-A949-ACF4-B9C7F358B61C}" sibTransId="{ACA6075D-5EB2-A044-BD8A-78B3A83B6949}"/>
    <dgm:cxn modelId="{02DCFA6B-1BBF-4246-9333-F6465BB9A9F6}" type="presOf" srcId="{0C7D6570-FB0E-9141-BEBA-609BE8DBD8FD}" destId="{5F77C43B-5897-C34A-AE3E-901D131ADBB2}" srcOrd="1" destOrd="0" presId="urn:microsoft.com/office/officeart/2005/8/layout/hierarchy2"/>
    <dgm:cxn modelId="{5086976D-6A16-594E-8CFB-A0F37CEF72F4}" type="presOf" srcId="{43C5F671-EB47-3343-B081-5793A68B7D4B}" destId="{2A2FC18F-16DB-1A43-B46B-5E642BEAD3B4}" srcOrd="0" destOrd="0" presId="urn:microsoft.com/office/officeart/2005/8/layout/hierarchy2"/>
    <dgm:cxn modelId="{4EB81179-936C-0240-A8F4-FC281B424EA8}" type="presOf" srcId="{34F8E4D4-EA6D-464A-A398-BAE9FB3F7F6D}" destId="{6EC51821-D9EB-CE42-B6BA-4BCA2718E415}" srcOrd="1" destOrd="0" presId="urn:microsoft.com/office/officeart/2005/8/layout/hierarchy2"/>
    <dgm:cxn modelId="{AD7AC789-3338-8244-ABD8-9C309D544B05}" type="presOf" srcId="{47D17937-5CA7-8047-A893-4B0C99190BAC}" destId="{D06AE688-DEB1-0143-ACB6-C0213F8DA0ED}" srcOrd="0" destOrd="0" presId="urn:microsoft.com/office/officeart/2005/8/layout/hierarchy2"/>
    <dgm:cxn modelId="{6F3AF48F-7128-7043-ADEE-A1386F2F6A50}" srcId="{8648C3CC-EB02-7047-AC0F-C430B204804A}" destId="{43C5F671-EB47-3343-B081-5793A68B7D4B}" srcOrd="1" destOrd="0" parTransId="{418D4123-01B8-EA4D-B8E0-352161A2514A}" sibTransId="{E64AB19E-83C8-9044-808D-3A4F9C92AE1D}"/>
    <dgm:cxn modelId="{2E83D09C-F121-BF4D-A401-73014113DF8A}" type="presOf" srcId="{2BAC90EC-D9F9-114C-B345-1E0332571A4C}" destId="{07177394-AA8A-BF4C-A7F5-BF60D72BF80A}" srcOrd="0" destOrd="0" presId="urn:microsoft.com/office/officeart/2005/8/layout/hierarchy2"/>
    <dgm:cxn modelId="{F864D7A1-6616-C34D-98A8-5786025B17C1}" type="presOf" srcId="{759B96D4-23BB-434B-86C8-F45A6F1F8051}" destId="{93FE8E74-D304-A24D-9F24-6EE375C192C3}" srcOrd="0" destOrd="0" presId="urn:microsoft.com/office/officeart/2005/8/layout/hierarchy2"/>
    <dgm:cxn modelId="{431528B6-45E5-4944-82B4-7DA39B97D4F0}" srcId="{43C5F671-EB47-3343-B081-5793A68B7D4B}" destId="{5CAAF56F-D7B9-D945-A50B-99F1DAB1DDD9}" srcOrd="1" destOrd="0" parTransId="{34F8E4D4-EA6D-464A-A398-BAE9FB3F7F6D}" sibTransId="{23205994-9C68-1844-846F-E0BD54A1B4C2}"/>
    <dgm:cxn modelId="{0621DBB7-7514-8E4A-A610-AE3CD92839C0}" type="presOf" srcId="{1A2134E7-6592-A244-ADCE-39830AF3B685}" destId="{4BD573E3-FECB-2F4E-85EB-B7C1D1600A34}" srcOrd="0" destOrd="0" presId="urn:microsoft.com/office/officeart/2005/8/layout/hierarchy2"/>
    <dgm:cxn modelId="{0EB88FB9-878B-524D-9E21-BC038D886B65}" type="presOf" srcId="{43469A6C-1275-2E48-86E0-3DD59E600FDC}" destId="{F8464DD0-C746-B646-ABE2-F288C1B09E5C}" srcOrd="0" destOrd="0" presId="urn:microsoft.com/office/officeart/2005/8/layout/hierarchy2"/>
    <dgm:cxn modelId="{FBA1ECBB-4223-1645-9BCF-E2DAC4014706}" type="presOf" srcId="{34F8E4D4-EA6D-464A-A398-BAE9FB3F7F6D}" destId="{1E69DA89-F20A-6541-A938-3B8181CC623D}" srcOrd="0" destOrd="0" presId="urn:microsoft.com/office/officeart/2005/8/layout/hierarchy2"/>
    <dgm:cxn modelId="{0A164BC6-CF50-CF46-ACBD-7007ECF45645}" type="presOf" srcId="{43469A6C-1275-2E48-86E0-3DD59E600FDC}" destId="{92B673E7-94B4-D741-BB9D-1124A1E4253A}" srcOrd="1" destOrd="0" presId="urn:microsoft.com/office/officeart/2005/8/layout/hierarchy2"/>
    <dgm:cxn modelId="{F05258CD-1BE1-1949-9A4C-A21EFA31BED1}" type="presOf" srcId="{980BF879-5256-1C48-8756-B0C2BC934CFB}" destId="{74896DF9-A8A1-9349-82A2-13B8EBB02E2D}" srcOrd="0" destOrd="0" presId="urn:microsoft.com/office/officeart/2005/8/layout/hierarchy2"/>
    <dgm:cxn modelId="{E088BDDB-D35A-354E-99E3-D376912C2D9B}" type="presOf" srcId="{D31A8C8A-E0C8-A949-ACF4-B9C7F358B61C}" destId="{CFD9816A-B9F6-354C-8786-75BA52C71AD4}" srcOrd="0" destOrd="0" presId="urn:microsoft.com/office/officeart/2005/8/layout/hierarchy2"/>
    <dgm:cxn modelId="{82A8D1E1-F722-4F4E-837E-0DFD25A47314}" type="presOf" srcId="{D31A8C8A-E0C8-A949-ACF4-B9C7F358B61C}" destId="{EE217879-A4B8-AB4D-B448-FE30A482A055}" srcOrd="1" destOrd="0" presId="urn:microsoft.com/office/officeart/2005/8/layout/hierarchy2"/>
    <dgm:cxn modelId="{920015E5-AFC8-1447-A0A2-CF60B4396223}" srcId="{8648C3CC-EB02-7047-AC0F-C430B204804A}" destId="{47D17937-5CA7-8047-A893-4B0C99190BAC}" srcOrd="0" destOrd="0" parTransId="{759B96D4-23BB-434B-86C8-F45A6F1F8051}" sibTransId="{A66CFA64-F17A-CB40-847B-2E53DB220BE7}"/>
    <dgm:cxn modelId="{16EDBCE8-40A2-AE4F-A185-55CAED2FB838}" type="presOf" srcId="{6C7EF982-B32F-3043-96BD-4FD4E7DCE973}" destId="{830AAB39-2385-DB41-AB8A-30161F6CC6EB}" srcOrd="0" destOrd="0" presId="urn:microsoft.com/office/officeart/2005/8/layout/hierarchy2"/>
    <dgm:cxn modelId="{7F19C6EC-C040-E546-8212-772D23C6FF1A}" type="presOf" srcId="{418D4123-01B8-EA4D-B8E0-352161A2514A}" destId="{4E75D1E0-C498-FF47-98EA-6E60170EB53F}" srcOrd="1" destOrd="0" presId="urn:microsoft.com/office/officeart/2005/8/layout/hierarchy2"/>
    <dgm:cxn modelId="{E8B0F6F7-C47E-E24D-908C-04E336A3800E}" srcId="{47D17937-5CA7-8047-A893-4B0C99190BAC}" destId="{DAAFBFB8-E414-C242-A847-EB863F72F6B3}" srcOrd="2" destOrd="0" parTransId="{0C7D6570-FB0E-9141-BEBA-609BE8DBD8FD}" sibTransId="{57255ED8-7C30-A64B-B3A4-BE1B40CA482E}"/>
    <dgm:cxn modelId="{0D1D5BA5-CDC0-A040-8A10-D45F1018E232}" type="presParOf" srcId="{07177394-AA8A-BF4C-A7F5-BF60D72BF80A}" destId="{7021C9A3-D690-2642-A452-0D1DC253A446}" srcOrd="0" destOrd="0" presId="urn:microsoft.com/office/officeart/2005/8/layout/hierarchy2"/>
    <dgm:cxn modelId="{D38014C1-7828-8A40-855F-DB822ECEC7D5}" type="presParOf" srcId="{7021C9A3-D690-2642-A452-0D1DC253A446}" destId="{9351E281-C676-5548-A2CA-D6A5C17B29BE}" srcOrd="0" destOrd="0" presId="urn:microsoft.com/office/officeart/2005/8/layout/hierarchy2"/>
    <dgm:cxn modelId="{790B0E56-C68E-7145-892E-98D09527BB87}" type="presParOf" srcId="{7021C9A3-D690-2642-A452-0D1DC253A446}" destId="{EF7E45CB-D13A-FB4B-8E96-992FD03FCD51}" srcOrd="1" destOrd="0" presId="urn:microsoft.com/office/officeart/2005/8/layout/hierarchy2"/>
    <dgm:cxn modelId="{C4B9CB66-7E3B-564E-94AA-D78F6E26F77C}" type="presParOf" srcId="{EF7E45CB-D13A-FB4B-8E96-992FD03FCD51}" destId="{93FE8E74-D304-A24D-9F24-6EE375C192C3}" srcOrd="0" destOrd="0" presId="urn:microsoft.com/office/officeart/2005/8/layout/hierarchy2"/>
    <dgm:cxn modelId="{1B91932E-BE0B-FF41-966F-9740B85D8ACC}" type="presParOf" srcId="{93FE8E74-D304-A24D-9F24-6EE375C192C3}" destId="{21C6C09A-8093-2343-BC0F-A49F220462BA}" srcOrd="0" destOrd="0" presId="urn:microsoft.com/office/officeart/2005/8/layout/hierarchy2"/>
    <dgm:cxn modelId="{35216357-2AA6-4A4B-B549-70A6E9236E57}" type="presParOf" srcId="{EF7E45CB-D13A-FB4B-8E96-992FD03FCD51}" destId="{732ED39E-A865-3D48-8C7D-1B24456A189A}" srcOrd="1" destOrd="0" presId="urn:microsoft.com/office/officeart/2005/8/layout/hierarchy2"/>
    <dgm:cxn modelId="{49B04D97-91C4-3B49-A185-83AAADB02626}" type="presParOf" srcId="{732ED39E-A865-3D48-8C7D-1B24456A189A}" destId="{D06AE688-DEB1-0143-ACB6-C0213F8DA0ED}" srcOrd="0" destOrd="0" presId="urn:microsoft.com/office/officeart/2005/8/layout/hierarchy2"/>
    <dgm:cxn modelId="{3324E1BE-5364-EA45-A367-567643A6A733}" type="presParOf" srcId="{732ED39E-A865-3D48-8C7D-1B24456A189A}" destId="{56F6EAB0-F298-914C-9FEA-9D4A92A173B9}" srcOrd="1" destOrd="0" presId="urn:microsoft.com/office/officeart/2005/8/layout/hierarchy2"/>
    <dgm:cxn modelId="{E3CD0ABB-BB66-B442-8C56-26C63BC8B4A9}" type="presParOf" srcId="{56F6EAB0-F298-914C-9FEA-9D4A92A173B9}" destId="{4BD573E3-FECB-2F4E-85EB-B7C1D1600A34}" srcOrd="0" destOrd="0" presId="urn:microsoft.com/office/officeart/2005/8/layout/hierarchy2"/>
    <dgm:cxn modelId="{D14650FD-DBCA-C34D-AE42-04D1D915EADF}" type="presParOf" srcId="{4BD573E3-FECB-2F4E-85EB-B7C1D1600A34}" destId="{983D08F4-E9C6-C946-B1BF-EABA872AD36B}" srcOrd="0" destOrd="0" presId="urn:microsoft.com/office/officeart/2005/8/layout/hierarchy2"/>
    <dgm:cxn modelId="{EEFF8706-31AA-8B40-A4F7-0B0511A7ECB9}" type="presParOf" srcId="{56F6EAB0-F298-914C-9FEA-9D4A92A173B9}" destId="{66D39994-9C09-4740-BD94-ECEBFABDA22F}" srcOrd="1" destOrd="0" presId="urn:microsoft.com/office/officeart/2005/8/layout/hierarchy2"/>
    <dgm:cxn modelId="{FE83EF26-60FD-9741-9940-D68FE0659863}" type="presParOf" srcId="{66D39994-9C09-4740-BD94-ECEBFABDA22F}" destId="{60600D68-A606-4C43-92EE-A3713AFDBD5F}" srcOrd="0" destOrd="0" presId="urn:microsoft.com/office/officeart/2005/8/layout/hierarchy2"/>
    <dgm:cxn modelId="{625A4ADF-7C9A-C842-99FD-70DFBF99D42E}" type="presParOf" srcId="{66D39994-9C09-4740-BD94-ECEBFABDA22F}" destId="{C14034D5-A0B7-934D-B17F-644AEDA228C1}" srcOrd="1" destOrd="0" presId="urn:microsoft.com/office/officeart/2005/8/layout/hierarchy2"/>
    <dgm:cxn modelId="{942DB602-5B27-8946-AC95-FE442BAE0BA0}" type="presParOf" srcId="{56F6EAB0-F298-914C-9FEA-9D4A92A173B9}" destId="{F8464DD0-C746-B646-ABE2-F288C1B09E5C}" srcOrd="2" destOrd="0" presId="urn:microsoft.com/office/officeart/2005/8/layout/hierarchy2"/>
    <dgm:cxn modelId="{3097FA0C-99F6-C44D-82AA-E63D6FDAA86D}" type="presParOf" srcId="{F8464DD0-C746-B646-ABE2-F288C1B09E5C}" destId="{92B673E7-94B4-D741-BB9D-1124A1E4253A}" srcOrd="0" destOrd="0" presId="urn:microsoft.com/office/officeart/2005/8/layout/hierarchy2"/>
    <dgm:cxn modelId="{B83AD61F-6B00-664C-89B3-EA3C681956E8}" type="presParOf" srcId="{56F6EAB0-F298-914C-9FEA-9D4A92A173B9}" destId="{F4C4BE45-10D9-E149-AAC1-95A2041865BA}" srcOrd="3" destOrd="0" presId="urn:microsoft.com/office/officeart/2005/8/layout/hierarchy2"/>
    <dgm:cxn modelId="{155BBFA5-DD87-0644-B9C4-90F476118F9D}" type="presParOf" srcId="{F4C4BE45-10D9-E149-AAC1-95A2041865BA}" destId="{74896DF9-A8A1-9349-82A2-13B8EBB02E2D}" srcOrd="0" destOrd="0" presId="urn:microsoft.com/office/officeart/2005/8/layout/hierarchy2"/>
    <dgm:cxn modelId="{F4C5A39F-2A52-AC4F-BA81-E56EF7BCA820}" type="presParOf" srcId="{F4C4BE45-10D9-E149-AAC1-95A2041865BA}" destId="{8D784089-331D-C549-A879-C9742E9F7C4D}" srcOrd="1" destOrd="0" presId="urn:microsoft.com/office/officeart/2005/8/layout/hierarchy2"/>
    <dgm:cxn modelId="{DAB4C6A9-2074-954D-BBF9-28E5D29D9C98}" type="presParOf" srcId="{56F6EAB0-F298-914C-9FEA-9D4A92A173B9}" destId="{8A56EF8E-FEA3-BC44-9101-0FBCA160F6E6}" srcOrd="4" destOrd="0" presId="urn:microsoft.com/office/officeart/2005/8/layout/hierarchy2"/>
    <dgm:cxn modelId="{31E5AA67-F548-654B-868D-2C012B4310FA}" type="presParOf" srcId="{8A56EF8E-FEA3-BC44-9101-0FBCA160F6E6}" destId="{5F77C43B-5897-C34A-AE3E-901D131ADBB2}" srcOrd="0" destOrd="0" presId="urn:microsoft.com/office/officeart/2005/8/layout/hierarchy2"/>
    <dgm:cxn modelId="{FA7A2062-1902-BF42-9861-FE87C17A5CEB}" type="presParOf" srcId="{56F6EAB0-F298-914C-9FEA-9D4A92A173B9}" destId="{96A7891D-0684-B044-A100-0EEF099824FA}" srcOrd="5" destOrd="0" presId="urn:microsoft.com/office/officeart/2005/8/layout/hierarchy2"/>
    <dgm:cxn modelId="{A07C2EA3-B291-164F-824F-C844256BC96F}" type="presParOf" srcId="{96A7891D-0684-B044-A100-0EEF099824FA}" destId="{2CE664CA-2FA2-D14D-9002-AFA576E354C4}" srcOrd="0" destOrd="0" presId="urn:microsoft.com/office/officeart/2005/8/layout/hierarchy2"/>
    <dgm:cxn modelId="{F9ACA676-E228-A04B-A464-FA58E1BC3404}" type="presParOf" srcId="{96A7891D-0684-B044-A100-0EEF099824FA}" destId="{384E3F58-2DB6-FC4D-B193-F9521DB906E9}" srcOrd="1" destOrd="0" presId="urn:microsoft.com/office/officeart/2005/8/layout/hierarchy2"/>
    <dgm:cxn modelId="{5A6202F3-66F3-A142-921C-569E9470EAEF}" type="presParOf" srcId="{EF7E45CB-D13A-FB4B-8E96-992FD03FCD51}" destId="{0EABF70B-1D1B-E044-874B-08DCF6CA9B97}" srcOrd="2" destOrd="0" presId="urn:microsoft.com/office/officeart/2005/8/layout/hierarchy2"/>
    <dgm:cxn modelId="{276C2779-FA3F-CE46-8C7B-21953B6B98FF}" type="presParOf" srcId="{0EABF70B-1D1B-E044-874B-08DCF6CA9B97}" destId="{4E75D1E0-C498-FF47-98EA-6E60170EB53F}" srcOrd="0" destOrd="0" presId="urn:microsoft.com/office/officeart/2005/8/layout/hierarchy2"/>
    <dgm:cxn modelId="{FF8DD55F-969F-B247-A7CD-C2F218D32A5B}" type="presParOf" srcId="{EF7E45CB-D13A-FB4B-8E96-992FD03FCD51}" destId="{CFF1EF80-DF34-5346-8988-6E0E78731D5C}" srcOrd="3" destOrd="0" presId="urn:microsoft.com/office/officeart/2005/8/layout/hierarchy2"/>
    <dgm:cxn modelId="{691C1E36-24E6-A94B-AFEA-2DE30F7ABA88}" type="presParOf" srcId="{CFF1EF80-DF34-5346-8988-6E0E78731D5C}" destId="{2A2FC18F-16DB-1A43-B46B-5E642BEAD3B4}" srcOrd="0" destOrd="0" presId="urn:microsoft.com/office/officeart/2005/8/layout/hierarchy2"/>
    <dgm:cxn modelId="{223B51D5-4600-7840-9599-F726E2FA47A5}" type="presParOf" srcId="{CFF1EF80-DF34-5346-8988-6E0E78731D5C}" destId="{144BB25F-EA3F-A948-95B0-E324D2BB70A2}" srcOrd="1" destOrd="0" presId="urn:microsoft.com/office/officeart/2005/8/layout/hierarchy2"/>
    <dgm:cxn modelId="{99F17924-9D00-1441-9C49-E0CB49542667}" type="presParOf" srcId="{144BB25F-EA3F-A948-95B0-E324D2BB70A2}" destId="{CFD9816A-B9F6-354C-8786-75BA52C71AD4}" srcOrd="0" destOrd="0" presId="urn:microsoft.com/office/officeart/2005/8/layout/hierarchy2"/>
    <dgm:cxn modelId="{D1426AA1-DC9F-B246-99D8-04898F2DBA6B}" type="presParOf" srcId="{CFD9816A-B9F6-354C-8786-75BA52C71AD4}" destId="{EE217879-A4B8-AB4D-B448-FE30A482A055}" srcOrd="0" destOrd="0" presId="urn:microsoft.com/office/officeart/2005/8/layout/hierarchy2"/>
    <dgm:cxn modelId="{32743899-0B32-E94B-BC86-31338D0E6C26}" type="presParOf" srcId="{144BB25F-EA3F-A948-95B0-E324D2BB70A2}" destId="{D4F7F63E-C3AE-CD42-A45E-09C30CC7D9C1}" srcOrd="1" destOrd="0" presId="urn:microsoft.com/office/officeart/2005/8/layout/hierarchy2"/>
    <dgm:cxn modelId="{EEC69CA9-8525-354A-8171-5577726D60CB}" type="presParOf" srcId="{D4F7F63E-C3AE-CD42-A45E-09C30CC7D9C1}" destId="{830AAB39-2385-DB41-AB8A-30161F6CC6EB}" srcOrd="0" destOrd="0" presId="urn:microsoft.com/office/officeart/2005/8/layout/hierarchy2"/>
    <dgm:cxn modelId="{4D2BEE8B-1408-9345-8FB8-E2A310456EAB}" type="presParOf" srcId="{D4F7F63E-C3AE-CD42-A45E-09C30CC7D9C1}" destId="{ED532A2C-6E0A-E942-A640-259CCD7B52FE}" srcOrd="1" destOrd="0" presId="urn:microsoft.com/office/officeart/2005/8/layout/hierarchy2"/>
    <dgm:cxn modelId="{8B58234A-74A1-ED40-BF84-478049A0880A}" type="presParOf" srcId="{144BB25F-EA3F-A948-95B0-E324D2BB70A2}" destId="{1E69DA89-F20A-6541-A938-3B8181CC623D}" srcOrd="2" destOrd="0" presId="urn:microsoft.com/office/officeart/2005/8/layout/hierarchy2"/>
    <dgm:cxn modelId="{8D7C1A71-C963-2E4C-B067-952361611DB1}" type="presParOf" srcId="{1E69DA89-F20A-6541-A938-3B8181CC623D}" destId="{6EC51821-D9EB-CE42-B6BA-4BCA2718E415}" srcOrd="0" destOrd="0" presId="urn:microsoft.com/office/officeart/2005/8/layout/hierarchy2"/>
    <dgm:cxn modelId="{A0E6D8D4-2718-1247-AFD1-83412D68CE61}" type="presParOf" srcId="{144BB25F-EA3F-A948-95B0-E324D2BB70A2}" destId="{4E110F55-B59E-3445-BE06-6026F043B28C}" srcOrd="3" destOrd="0" presId="urn:microsoft.com/office/officeart/2005/8/layout/hierarchy2"/>
    <dgm:cxn modelId="{24A38367-3976-0946-B596-3A0450273FE1}" type="presParOf" srcId="{4E110F55-B59E-3445-BE06-6026F043B28C}" destId="{2CBC006E-DBB9-874F-B06F-A8DF71CC6007}" srcOrd="0" destOrd="0" presId="urn:microsoft.com/office/officeart/2005/8/layout/hierarchy2"/>
    <dgm:cxn modelId="{DD5FF388-19C6-944C-9C43-52941B1936ED}" type="presParOf" srcId="{4E110F55-B59E-3445-BE06-6026F043B28C}" destId="{5473B15B-6AB6-CF48-878C-6B478D1A37CC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FAD8CC30-0F8A-8741-B751-32D5798CE744}" type="doc">
      <dgm:prSet loTypeId="urn:microsoft.com/office/officeart/2005/8/layout/hierarchy2" loCatId="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A637242-8EAC-E240-AA6F-5E265C990902}">
      <dgm:prSet phldrT="[Text]" custT="1"/>
      <dgm:spPr/>
      <dgm:t>
        <a:bodyPr/>
        <a:lstStyle/>
        <a:p>
          <a:r>
            <a:rPr lang="en-US" sz="1600" dirty="0"/>
            <a:t>Did anything collide or explode?</a:t>
          </a:r>
        </a:p>
      </dgm:t>
    </dgm:pt>
    <dgm:pt modelId="{014D2128-8085-984D-8372-D650C2368AD7}" type="parTrans" cxnId="{53A1B14D-26E2-3E41-B393-8857E2336E96}">
      <dgm:prSet/>
      <dgm:spPr/>
      <dgm:t>
        <a:bodyPr/>
        <a:lstStyle/>
        <a:p>
          <a:endParaRPr lang="en-US"/>
        </a:p>
      </dgm:t>
    </dgm:pt>
    <dgm:pt modelId="{97ED39E0-62B2-2045-A2CF-3DA4FB131FEE}" type="sibTrans" cxnId="{53A1B14D-26E2-3E41-B393-8857E2336E96}">
      <dgm:prSet/>
      <dgm:spPr/>
      <dgm:t>
        <a:bodyPr/>
        <a:lstStyle/>
        <a:p>
          <a:endParaRPr lang="en-US"/>
        </a:p>
      </dgm:t>
    </dgm:pt>
    <dgm:pt modelId="{22E9F889-D7A9-6840-88DA-F75769800A12}">
      <dgm:prSet phldrT="[Text]" custT="1"/>
      <dgm:spPr/>
      <dgm:t>
        <a:bodyPr/>
        <a:lstStyle/>
        <a:p>
          <a:r>
            <a:rPr lang="en-US" sz="1600" dirty="0"/>
            <a:t>Yes.</a:t>
          </a:r>
        </a:p>
      </dgm:t>
    </dgm:pt>
    <dgm:pt modelId="{3F9E64A6-30A1-DC4A-BF4A-0F2665E837BD}" type="parTrans" cxnId="{C61C783F-6903-9F48-A35B-27859359F4BA}">
      <dgm:prSet/>
      <dgm:spPr/>
      <dgm:t>
        <a:bodyPr/>
        <a:lstStyle/>
        <a:p>
          <a:endParaRPr lang="en-US"/>
        </a:p>
      </dgm:t>
    </dgm:pt>
    <dgm:pt modelId="{324D8690-535C-C141-A202-A4B0C63F83B8}" type="sibTrans" cxnId="{C61C783F-6903-9F48-A35B-27859359F4BA}">
      <dgm:prSet/>
      <dgm:spPr/>
      <dgm:t>
        <a:bodyPr/>
        <a:lstStyle/>
        <a:p>
          <a:endParaRPr lang="en-US"/>
        </a:p>
      </dgm:t>
    </dgm:pt>
    <dgm:pt modelId="{45F7366C-F7F4-E146-BA1C-95FC83EA0588}">
      <dgm:prSet phldrT="[Text]" custT="1"/>
      <dgm:spPr/>
      <dgm:t>
        <a:bodyPr/>
        <a:lstStyle/>
        <a:p>
          <a:r>
            <a:rPr lang="en-US" sz="1600" dirty="0"/>
            <a:t>Was the collision elastic? Did  objects stick together?</a:t>
          </a:r>
        </a:p>
      </dgm:t>
    </dgm:pt>
    <dgm:pt modelId="{9D4BE5C7-0ABA-E54A-8F1A-EF7C58F94820}" type="parTrans" cxnId="{D460AA67-C056-4041-B308-149BF131A313}">
      <dgm:prSet/>
      <dgm:spPr/>
      <dgm:t>
        <a:bodyPr/>
        <a:lstStyle/>
        <a:p>
          <a:endParaRPr lang="en-US"/>
        </a:p>
      </dgm:t>
    </dgm:pt>
    <dgm:pt modelId="{B11C472B-6FE5-3C4F-9686-B69A25E19BE3}" type="sibTrans" cxnId="{D460AA67-C056-4041-B308-149BF131A313}">
      <dgm:prSet/>
      <dgm:spPr/>
      <dgm:t>
        <a:bodyPr/>
        <a:lstStyle/>
        <a:p>
          <a:endParaRPr lang="en-US"/>
        </a:p>
      </dgm:t>
    </dgm:pt>
    <dgm:pt modelId="{B1B1D27D-058C-6147-A161-1BE0C38FCE21}">
      <dgm:prSet phldrT="[Text]" custT="1"/>
      <dgm:spPr/>
      <dgm:t>
        <a:bodyPr/>
        <a:lstStyle/>
        <a:p>
          <a:r>
            <a:rPr lang="en-US" sz="1600" dirty="0"/>
            <a:t>No</a:t>
          </a:r>
        </a:p>
      </dgm:t>
    </dgm:pt>
    <dgm:pt modelId="{9034BFD5-4D8B-1842-9E7D-8C3FCDF46EA0}" type="parTrans" cxnId="{9F0781D5-3E28-5B40-9250-FC234B3594A0}">
      <dgm:prSet/>
      <dgm:spPr/>
      <dgm:t>
        <a:bodyPr/>
        <a:lstStyle/>
        <a:p>
          <a:endParaRPr lang="en-US"/>
        </a:p>
      </dgm:t>
    </dgm:pt>
    <dgm:pt modelId="{E376185A-FCDB-564C-8476-D458FED20F83}" type="sibTrans" cxnId="{9F0781D5-3E28-5B40-9250-FC234B3594A0}">
      <dgm:prSet/>
      <dgm:spPr/>
      <dgm:t>
        <a:bodyPr/>
        <a:lstStyle/>
        <a:p>
          <a:endParaRPr lang="en-US"/>
        </a:p>
      </dgm:t>
    </dgm:pt>
    <dgm:pt modelId="{AE32CE0C-1F0F-784A-8795-BB69EDD250F4}">
      <dgm:prSet phldrT="[Text]" custT="1"/>
      <dgm:spPr/>
      <dgm:t>
        <a:bodyPr/>
        <a:lstStyle/>
        <a:p>
          <a:r>
            <a:rPr lang="en-US" sz="1600" dirty="0"/>
            <a:t>If elastic, both kinetic energy and momentum are conserved for the split second instant of the collision.</a:t>
          </a:r>
        </a:p>
      </dgm:t>
    </dgm:pt>
    <dgm:pt modelId="{F6AFFB28-025D-8046-A292-08640D6CAAD6}" type="parTrans" cxnId="{6A52A7AF-95EF-304D-B9E5-244C261D7C14}">
      <dgm:prSet/>
      <dgm:spPr/>
      <dgm:t>
        <a:bodyPr/>
        <a:lstStyle/>
        <a:p>
          <a:endParaRPr lang="en-US"/>
        </a:p>
      </dgm:t>
    </dgm:pt>
    <dgm:pt modelId="{28ED3D3B-6579-1F47-9750-D3D0E1D041FC}" type="sibTrans" cxnId="{6A52A7AF-95EF-304D-B9E5-244C261D7C14}">
      <dgm:prSet/>
      <dgm:spPr/>
      <dgm:t>
        <a:bodyPr/>
        <a:lstStyle/>
        <a:p>
          <a:endParaRPr lang="en-US"/>
        </a:p>
      </dgm:t>
    </dgm:pt>
    <dgm:pt modelId="{57388BA4-DA9B-2E4D-8504-837B5ED6DD3D}">
      <dgm:prSet phldrT="[Text]" custT="1"/>
      <dgm:spPr/>
      <dgm:t>
        <a:bodyPr/>
        <a:lstStyle/>
        <a:p>
          <a:r>
            <a:rPr lang="en-US" sz="1600" dirty="0"/>
            <a:t>Can collide but not stick and still not be elastic. Only momentum conserved.</a:t>
          </a:r>
        </a:p>
      </dgm:t>
    </dgm:pt>
    <dgm:pt modelId="{0175FF5A-C2F0-254D-BF79-5E4A29709ED1}" type="parTrans" cxnId="{875B12C0-DF00-6740-BCBD-6C1097F10D57}">
      <dgm:prSet/>
      <dgm:spPr/>
      <dgm:t>
        <a:bodyPr/>
        <a:lstStyle/>
        <a:p>
          <a:endParaRPr lang="en-US"/>
        </a:p>
      </dgm:t>
    </dgm:pt>
    <dgm:pt modelId="{0CAE6B7E-7441-AB42-ACA3-321E22A9E366}" type="sibTrans" cxnId="{875B12C0-DF00-6740-BCBD-6C1097F10D57}">
      <dgm:prSet/>
      <dgm:spPr/>
      <dgm:t>
        <a:bodyPr/>
        <a:lstStyle/>
        <a:p>
          <a:endParaRPr lang="en-US"/>
        </a:p>
      </dgm:t>
    </dgm:pt>
    <dgm:pt modelId="{3158335E-4AEA-DC4A-AD96-5B144732D2AA}">
      <dgm:prSet phldrT="[Text]" custT="1"/>
      <dgm:spPr/>
      <dgm:t>
        <a:bodyPr/>
        <a:lstStyle/>
        <a:p>
          <a:r>
            <a:rPr lang="en-US" sz="1600" dirty="0"/>
            <a:t>If objects stick together, only momentum is conserved.</a:t>
          </a:r>
        </a:p>
      </dgm:t>
    </dgm:pt>
    <dgm:pt modelId="{80BF9172-9188-9646-B56E-1F93EBBC6A29}" type="parTrans" cxnId="{D3F0834C-F185-FE43-81CE-99395C3A5E2D}">
      <dgm:prSet/>
      <dgm:spPr/>
      <dgm:t>
        <a:bodyPr/>
        <a:lstStyle/>
        <a:p>
          <a:endParaRPr lang="en-US"/>
        </a:p>
      </dgm:t>
    </dgm:pt>
    <dgm:pt modelId="{BBC85D47-6409-D043-8D74-C2855BED446D}" type="sibTrans" cxnId="{D3F0834C-F185-FE43-81CE-99395C3A5E2D}">
      <dgm:prSet/>
      <dgm:spPr/>
      <dgm:t>
        <a:bodyPr/>
        <a:lstStyle/>
        <a:p>
          <a:endParaRPr lang="en-US"/>
        </a:p>
      </dgm:t>
    </dgm:pt>
    <dgm:pt modelId="{4681F2FE-CA7D-E04F-9D08-D54F41338875}">
      <dgm:prSet phldrT="[Text]" custT="1"/>
      <dgm:spPr/>
      <dgm:t>
        <a:bodyPr/>
        <a:lstStyle/>
        <a:p>
          <a:r>
            <a:rPr lang="en-US" sz="1600" dirty="0"/>
            <a:t>Explosions are the same as this type of collision – but backwards in time.</a:t>
          </a:r>
        </a:p>
      </dgm:t>
    </dgm:pt>
    <dgm:pt modelId="{30BF69D7-D73E-7346-A39B-2EE8198A779E}" type="parTrans" cxnId="{9109FBDA-E806-8D49-8592-396B20A24428}">
      <dgm:prSet/>
      <dgm:spPr/>
      <dgm:t>
        <a:bodyPr/>
        <a:lstStyle/>
        <a:p>
          <a:endParaRPr lang="en-US"/>
        </a:p>
      </dgm:t>
    </dgm:pt>
    <dgm:pt modelId="{B09343EF-F538-5542-A5AD-A4E2BB439F91}" type="sibTrans" cxnId="{9109FBDA-E806-8D49-8592-396B20A24428}">
      <dgm:prSet/>
      <dgm:spPr/>
      <dgm:t>
        <a:bodyPr/>
        <a:lstStyle/>
        <a:p>
          <a:endParaRPr lang="en-US"/>
        </a:p>
      </dgm:t>
    </dgm:pt>
    <dgm:pt modelId="{5A6FA7F4-395D-3940-AEB7-184B62ACA62A}" type="pres">
      <dgm:prSet presAssocID="{FAD8CC30-0F8A-8741-B751-32D5798CE744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8ECEADF0-6272-BA45-BC1D-D7AC11F771DF}" type="pres">
      <dgm:prSet presAssocID="{8A637242-8EAC-E240-AA6F-5E265C990902}" presName="root1" presStyleCnt="0"/>
      <dgm:spPr/>
    </dgm:pt>
    <dgm:pt modelId="{ABA7DEC4-022A-484D-A2B6-0AB8C7468677}" type="pres">
      <dgm:prSet presAssocID="{8A637242-8EAC-E240-AA6F-5E265C990902}" presName="LevelOneTextNode" presStyleLbl="node0" presStyleIdx="0" presStyleCnt="1" custScaleY="384905">
        <dgm:presLayoutVars>
          <dgm:chPref val="3"/>
        </dgm:presLayoutVars>
      </dgm:prSet>
      <dgm:spPr/>
    </dgm:pt>
    <dgm:pt modelId="{FD1BD06A-4570-0D41-AF32-A13F6C6CA2F5}" type="pres">
      <dgm:prSet presAssocID="{8A637242-8EAC-E240-AA6F-5E265C990902}" presName="level2hierChild" presStyleCnt="0"/>
      <dgm:spPr/>
    </dgm:pt>
    <dgm:pt modelId="{89F07D6F-98D2-6542-8E78-9FAF9F9578AA}" type="pres">
      <dgm:prSet presAssocID="{3F9E64A6-30A1-DC4A-BF4A-0F2665E837BD}" presName="conn2-1" presStyleLbl="parChTrans1D2" presStyleIdx="0" presStyleCnt="2"/>
      <dgm:spPr/>
    </dgm:pt>
    <dgm:pt modelId="{24B52E57-3A25-954E-8E01-FE0BDEE2918F}" type="pres">
      <dgm:prSet presAssocID="{3F9E64A6-30A1-DC4A-BF4A-0F2665E837BD}" presName="connTx" presStyleLbl="parChTrans1D2" presStyleIdx="0" presStyleCnt="2"/>
      <dgm:spPr/>
    </dgm:pt>
    <dgm:pt modelId="{1FD7BE06-7DF0-3445-8C48-A44B04222BDD}" type="pres">
      <dgm:prSet presAssocID="{22E9F889-D7A9-6840-88DA-F75769800A12}" presName="root2" presStyleCnt="0"/>
      <dgm:spPr/>
    </dgm:pt>
    <dgm:pt modelId="{9A5EBD27-3602-5547-A63E-D7B5EE675FB9}" type="pres">
      <dgm:prSet presAssocID="{22E9F889-D7A9-6840-88DA-F75769800A12}" presName="LevelTwoTextNode" presStyleLbl="node2" presStyleIdx="0" presStyleCnt="2" custScaleX="43894">
        <dgm:presLayoutVars>
          <dgm:chPref val="3"/>
        </dgm:presLayoutVars>
      </dgm:prSet>
      <dgm:spPr/>
    </dgm:pt>
    <dgm:pt modelId="{B6ACA173-025A-9340-A440-A1603216C5E0}" type="pres">
      <dgm:prSet presAssocID="{22E9F889-D7A9-6840-88DA-F75769800A12}" presName="level3hierChild" presStyleCnt="0"/>
      <dgm:spPr/>
    </dgm:pt>
    <dgm:pt modelId="{B9A41373-311D-F44E-9459-F459B2788B61}" type="pres">
      <dgm:prSet presAssocID="{9D4BE5C7-0ABA-E54A-8F1A-EF7C58F94820}" presName="conn2-1" presStyleLbl="parChTrans1D3" presStyleIdx="0" presStyleCnt="1"/>
      <dgm:spPr/>
    </dgm:pt>
    <dgm:pt modelId="{F6F4A6DA-404E-5147-8CF5-5B6EDD1DD4BB}" type="pres">
      <dgm:prSet presAssocID="{9D4BE5C7-0ABA-E54A-8F1A-EF7C58F94820}" presName="connTx" presStyleLbl="parChTrans1D3" presStyleIdx="0" presStyleCnt="1"/>
      <dgm:spPr/>
    </dgm:pt>
    <dgm:pt modelId="{2C5BB93A-BF14-C647-A82E-5CB2A3C7FEE1}" type="pres">
      <dgm:prSet presAssocID="{45F7366C-F7F4-E146-BA1C-95FC83EA0588}" presName="root2" presStyleCnt="0"/>
      <dgm:spPr/>
    </dgm:pt>
    <dgm:pt modelId="{3A4E56E1-E39B-8D49-A02F-EB411376CAF3}" type="pres">
      <dgm:prSet presAssocID="{45F7366C-F7F4-E146-BA1C-95FC83EA0588}" presName="LevelTwoTextNode" presStyleLbl="node3" presStyleIdx="0" presStyleCnt="1" custScaleY="388805">
        <dgm:presLayoutVars>
          <dgm:chPref val="3"/>
        </dgm:presLayoutVars>
      </dgm:prSet>
      <dgm:spPr/>
    </dgm:pt>
    <dgm:pt modelId="{34BF6A56-F716-6E46-973E-725B6C8F71A3}" type="pres">
      <dgm:prSet presAssocID="{45F7366C-F7F4-E146-BA1C-95FC83EA0588}" presName="level3hierChild" presStyleCnt="0"/>
      <dgm:spPr/>
    </dgm:pt>
    <dgm:pt modelId="{7F18C44F-F81E-D049-B3E3-61FB809C038D}" type="pres">
      <dgm:prSet presAssocID="{F6AFFB28-025D-8046-A292-08640D6CAAD6}" presName="conn2-1" presStyleLbl="parChTrans1D4" presStyleIdx="0" presStyleCnt="4"/>
      <dgm:spPr/>
    </dgm:pt>
    <dgm:pt modelId="{AE16E427-A4CF-3B46-865D-DDBF5B8063F5}" type="pres">
      <dgm:prSet presAssocID="{F6AFFB28-025D-8046-A292-08640D6CAAD6}" presName="connTx" presStyleLbl="parChTrans1D4" presStyleIdx="0" presStyleCnt="4"/>
      <dgm:spPr/>
    </dgm:pt>
    <dgm:pt modelId="{04C3D86E-62F4-FE4F-A5B1-EAAF1F9D2E3B}" type="pres">
      <dgm:prSet presAssocID="{AE32CE0C-1F0F-784A-8795-BB69EDD250F4}" presName="root2" presStyleCnt="0"/>
      <dgm:spPr/>
    </dgm:pt>
    <dgm:pt modelId="{FAA8FDFB-C155-FC4E-A095-4EACF21F3A9D}" type="pres">
      <dgm:prSet presAssocID="{AE32CE0C-1F0F-784A-8795-BB69EDD250F4}" presName="LevelTwoTextNode" presStyleLbl="node4" presStyleIdx="0" presStyleCnt="4" custScaleX="324610" custScaleY="191085" custLinFactY="-200000" custLinFactNeighborX="556" custLinFactNeighborY="-210962">
        <dgm:presLayoutVars>
          <dgm:chPref val="3"/>
        </dgm:presLayoutVars>
      </dgm:prSet>
      <dgm:spPr/>
    </dgm:pt>
    <dgm:pt modelId="{D3BE4917-42B1-4F45-8E4F-619CC6D75812}" type="pres">
      <dgm:prSet presAssocID="{AE32CE0C-1F0F-784A-8795-BB69EDD250F4}" presName="level3hierChild" presStyleCnt="0"/>
      <dgm:spPr/>
    </dgm:pt>
    <dgm:pt modelId="{9A8797F8-C371-E646-8848-822AE6FF25D4}" type="pres">
      <dgm:prSet presAssocID="{0175FF5A-C2F0-254D-BF79-5E4A29709ED1}" presName="conn2-1" presStyleLbl="parChTrans1D4" presStyleIdx="1" presStyleCnt="4"/>
      <dgm:spPr/>
    </dgm:pt>
    <dgm:pt modelId="{26036039-1CE3-F146-BA7D-EC97E149C05C}" type="pres">
      <dgm:prSet presAssocID="{0175FF5A-C2F0-254D-BF79-5E4A29709ED1}" presName="connTx" presStyleLbl="parChTrans1D4" presStyleIdx="1" presStyleCnt="4"/>
      <dgm:spPr/>
    </dgm:pt>
    <dgm:pt modelId="{6D7ABDBE-2029-8945-8CDB-2E1E65A53D22}" type="pres">
      <dgm:prSet presAssocID="{57388BA4-DA9B-2E4D-8504-837B5ED6DD3D}" presName="root2" presStyleCnt="0"/>
      <dgm:spPr/>
    </dgm:pt>
    <dgm:pt modelId="{D6F52688-9658-9442-9152-2FD8249D89B0}" type="pres">
      <dgm:prSet presAssocID="{57388BA4-DA9B-2E4D-8504-837B5ED6DD3D}" presName="LevelTwoTextNode" presStyleLbl="node4" presStyleIdx="1" presStyleCnt="4" custScaleX="325646" custScaleY="183008" custLinFactY="-11401" custLinFactNeighborX="-7084" custLinFactNeighborY="-100000">
        <dgm:presLayoutVars>
          <dgm:chPref val="3"/>
        </dgm:presLayoutVars>
      </dgm:prSet>
      <dgm:spPr/>
    </dgm:pt>
    <dgm:pt modelId="{D5E8A005-738F-EC46-A850-D70EFDF606BF}" type="pres">
      <dgm:prSet presAssocID="{57388BA4-DA9B-2E4D-8504-837B5ED6DD3D}" presName="level3hierChild" presStyleCnt="0"/>
      <dgm:spPr/>
    </dgm:pt>
    <dgm:pt modelId="{C80AD427-5DF8-BA47-9D4A-6AE5E78028B6}" type="pres">
      <dgm:prSet presAssocID="{80BF9172-9188-9646-B56E-1F93EBBC6A29}" presName="conn2-1" presStyleLbl="parChTrans1D4" presStyleIdx="2" presStyleCnt="4"/>
      <dgm:spPr/>
    </dgm:pt>
    <dgm:pt modelId="{8A2E56AC-0917-864C-9911-3B3975C1EA0A}" type="pres">
      <dgm:prSet presAssocID="{80BF9172-9188-9646-B56E-1F93EBBC6A29}" presName="connTx" presStyleLbl="parChTrans1D4" presStyleIdx="2" presStyleCnt="4"/>
      <dgm:spPr/>
    </dgm:pt>
    <dgm:pt modelId="{051CDF65-BC65-A243-BBA3-251CC0C15E20}" type="pres">
      <dgm:prSet presAssocID="{3158335E-4AEA-DC4A-AD96-5B144732D2AA}" presName="root2" presStyleCnt="0"/>
      <dgm:spPr/>
    </dgm:pt>
    <dgm:pt modelId="{E9C55FB4-19CB-E44C-94BF-5B86A75250A4}" type="pres">
      <dgm:prSet presAssocID="{3158335E-4AEA-DC4A-AD96-5B144732D2AA}" presName="LevelTwoTextNode" presStyleLbl="node4" presStyleIdx="2" presStyleCnt="4" custScaleX="329532" custLinFactNeighborX="-17498" custLinFactNeighborY="2592">
        <dgm:presLayoutVars>
          <dgm:chPref val="3"/>
        </dgm:presLayoutVars>
      </dgm:prSet>
      <dgm:spPr/>
    </dgm:pt>
    <dgm:pt modelId="{BB02D571-5C7B-7F4D-9AD8-C155A42AA786}" type="pres">
      <dgm:prSet presAssocID="{3158335E-4AEA-DC4A-AD96-5B144732D2AA}" presName="level3hierChild" presStyleCnt="0"/>
      <dgm:spPr/>
    </dgm:pt>
    <dgm:pt modelId="{3BE33D5E-999D-3E44-84F1-041BC5B19628}" type="pres">
      <dgm:prSet presAssocID="{30BF69D7-D73E-7346-A39B-2EE8198A779E}" presName="conn2-1" presStyleLbl="parChTrans1D4" presStyleIdx="3" presStyleCnt="4"/>
      <dgm:spPr/>
    </dgm:pt>
    <dgm:pt modelId="{7B60902C-5FD6-BC40-921D-0D9F520556FD}" type="pres">
      <dgm:prSet presAssocID="{30BF69D7-D73E-7346-A39B-2EE8198A779E}" presName="connTx" presStyleLbl="parChTrans1D4" presStyleIdx="3" presStyleCnt="4"/>
      <dgm:spPr/>
    </dgm:pt>
    <dgm:pt modelId="{4D3E7F54-6382-D541-8E3B-7B880240C227}" type="pres">
      <dgm:prSet presAssocID="{4681F2FE-CA7D-E04F-9D08-D54F41338875}" presName="root2" presStyleCnt="0"/>
      <dgm:spPr/>
    </dgm:pt>
    <dgm:pt modelId="{403A3FA6-3691-E947-AE38-D3753BC1638C}" type="pres">
      <dgm:prSet presAssocID="{4681F2FE-CA7D-E04F-9D08-D54F41338875}" presName="LevelTwoTextNode" presStyleLbl="node4" presStyleIdx="3" presStyleCnt="4" custScaleX="318378" custScaleY="173923" custLinFactNeighborX="-18910" custLinFactNeighborY="94261">
        <dgm:presLayoutVars>
          <dgm:chPref val="3"/>
        </dgm:presLayoutVars>
      </dgm:prSet>
      <dgm:spPr/>
    </dgm:pt>
    <dgm:pt modelId="{96023C43-B3CD-6547-BD35-D1532112BDED}" type="pres">
      <dgm:prSet presAssocID="{4681F2FE-CA7D-E04F-9D08-D54F41338875}" presName="level3hierChild" presStyleCnt="0"/>
      <dgm:spPr/>
    </dgm:pt>
    <dgm:pt modelId="{202EA370-1F0D-2841-9DFD-1039FE0BEACC}" type="pres">
      <dgm:prSet presAssocID="{9034BFD5-4D8B-1842-9E7D-8C3FCDF46EA0}" presName="conn2-1" presStyleLbl="parChTrans1D2" presStyleIdx="1" presStyleCnt="2"/>
      <dgm:spPr/>
    </dgm:pt>
    <dgm:pt modelId="{B41AFE12-9050-6541-9356-C77CF94087F0}" type="pres">
      <dgm:prSet presAssocID="{9034BFD5-4D8B-1842-9E7D-8C3FCDF46EA0}" presName="connTx" presStyleLbl="parChTrans1D2" presStyleIdx="1" presStyleCnt="2"/>
      <dgm:spPr/>
    </dgm:pt>
    <dgm:pt modelId="{33EE075F-8BB3-5A44-9426-83877874E51A}" type="pres">
      <dgm:prSet presAssocID="{B1B1D27D-058C-6147-A161-1BE0C38FCE21}" presName="root2" presStyleCnt="0"/>
      <dgm:spPr/>
    </dgm:pt>
    <dgm:pt modelId="{5193DF2B-8C27-B949-98EE-4F399092CCE3}" type="pres">
      <dgm:prSet presAssocID="{B1B1D27D-058C-6147-A161-1BE0C38FCE21}" presName="LevelTwoTextNode" presStyleLbl="node2" presStyleIdx="1" presStyleCnt="2" custScaleX="42410" custLinFactY="100000" custLinFactNeighborX="69936" custLinFactNeighborY="167734">
        <dgm:presLayoutVars>
          <dgm:chPref val="3"/>
        </dgm:presLayoutVars>
      </dgm:prSet>
      <dgm:spPr/>
    </dgm:pt>
    <dgm:pt modelId="{D06097AC-615D-0A4D-ACDB-990AC2C2FD2A}" type="pres">
      <dgm:prSet presAssocID="{B1B1D27D-058C-6147-A161-1BE0C38FCE21}" presName="level3hierChild" presStyleCnt="0"/>
      <dgm:spPr/>
    </dgm:pt>
  </dgm:ptLst>
  <dgm:cxnLst>
    <dgm:cxn modelId="{807C2624-8436-2348-B79C-5C8CB9827EEB}" type="presOf" srcId="{F6AFFB28-025D-8046-A292-08640D6CAAD6}" destId="{AE16E427-A4CF-3B46-865D-DDBF5B8063F5}" srcOrd="1" destOrd="0" presId="urn:microsoft.com/office/officeart/2005/8/layout/hierarchy2"/>
    <dgm:cxn modelId="{AA8F9027-C9DD-4444-A501-7D009340A566}" type="presOf" srcId="{57388BA4-DA9B-2E4D-8504-837B5ED6DD3D}" destId="{D6F52688-9658-9442-9152-2FD8249D89B0}" srcOrd="0" destOrd="0" presId="urn:microsoft.com/office/officeart/2005/8/layout/hierarchy2"/>
    <dgm:cxn modelId="{AEBB0A35-F227-1643-A360-A56DCF81FC07}" type="presOf" srcId="{F6AFFB28-025D-8046-A292-08640D6CAAD6}" destId="{7F18C44F-F81E-D049-B3E3-61FB809C038D}" srcOrd="0" destOrd="0" presId="urn:microsoft.com/office/officeart/2005/8/layout/hierarchy2"/>
    <dgm:cxn modelId="{C61C783F-6903-9F48-A35B-27859359F4BA}" srcId="{8A637242-8EAC-E240-AA6F-5E265C990902}" destId="{22E9F889-D7A9-6840-88DA-F75769800A12}" srcOrd="0" destOrd="0" parTransId="{3F9E64A6-30A1-DC4A-BF4A-0F2665E837BD}" sibTransId="{324D8690-535C-C141-A202-A4B0C63F83B8}"/>
    <dgm:cxn modelId="{98367F45-3F07-B349-B175-AEB930619A16}" type="presOf" srcId="{9034BFD5-4D8B-1842-9E7D-8C3FCDF46EA0}" destId="{202EA370-1F0D-2841-9DFD-1039FE0BEACC}" srcOrd="0" destOrd="0" presId="urn:microsoft.com/office/officeart/2005/8/layout/hierarchy2"/>
    <dgm:cxn modelId="{D3F0834C-F185-FE43-81CE-99395C3A5E2D}" srcId="{45F7366C-F7F4-E146-BA1C-95FC83EA0588}" destId="{3158335E-4AEA-DC4A-AD96-5B144732D2AA}" srcOrd="2" destOrd="0" parTransId="{80BF9172-9188-9646-B56E-1F93EBBC6A29}" sibTransId="{BBC85D47-6409-D043-8D74-C2855BED446D}"/>
    <dgm:cxn modelId="{53A1B14D-26E2-3E41-B393-8857E2336E96}" srcId="{FAD8CC30-0F8A-8741-B751-32D5798CE744}" destId="{8A637242-8EAC-E240-AA6F-5E265C990902}" srcOrd="0" destOrd="0" parTransId="{014D2128-8085-984D-8372-D650C2368AD7}" sibTransId="{97ED39E0-62B2-2045-A2CF-3DA4FB131FEE}"/>
    <dgm:cxn modelId="{1C31D64F-FAF1-1843-8EC7-9E18D3F33B2F}" type="presOf" srcId="{3158335E-4AEA-DC4A-AD96-5B144732D2AA}" destId="{E9C55FB4-19CB-E44C-94BF-5B86A75250A4}" srcOrd="0" destOrd="0" presId="urn:microsoft.com/office/officeart/2005/8/layout/hierarchy2"/>
    <dgm:cxn modelId="{A18A1466-1DF5-3349-BFB6-D25071B7F7D9}" type="presOf" srcId="{FAD8CC30-0F8A-8741-B751-32D5798CE744}" destId="{5A6FA7F4-395D-3940-AEB7-184B62ACA62A}" srcOrd="0" destOrd="0" presId="urn:microsoft.com/office/officeart/2005/8/layout/hierarchy2"/>
    <dgm:cxn modelId="{D460AA67-C056-4041-B308-149BF131A313}" srcId="{22E9F889-D7A9-6840-88DA-F75769800A12}" destId="{45F7366C-F7F4-E146-BA1C-95FC83EA0588}" srcOrd="0" destOrd="0" parTransId="{9D4BE5C7-0ABA-E54A-8F1A-EF7C58F94820}" sibTransId="{B11C472B-6FE5-3C4F-9686-B69A25E19BE3}"/>
    <dgm:cxn modelId="{B82A6A6B-EE2C-434E-8163-ADE36B43D51C}" type="presOf" srcId="{3F9E64A6-30A1-DC4A-BF4A-0F2665E837BD}" destId="{89F07D6F-98D2-6542-8E78-9FAF9F9578AA}" srcOrd="0" destOrd="0" presId="urn:microsoft.com/office/officeart/2005/8/layout/hierarchy2"/>
    <dgm:cxn modelId="{00A4D177-3B18-8D4E-AD84-F822BBEF7D55}" type="presOf" srcId="{0175FF5A-C2F0-254D-BF79-5E4A29709ED1}" destId="{26036039-1CE3-F146-BA7D-EC97E149C05C}" srcOrd="1" destOrd="0" presId="urn:microsoft.com/office/officeart/2005/8/layout/hierarchy2"/>
    <dgm:cxn modelId="{6649407B-BFBD-4E43-BE15-9B37C77174C4}" type="presOf" srcId="{80BF9172-9188-9646-B56E-1F93EBBC6A29}" destId="{8A2E56AC-0917-864C-9911-3B3975C1EA0A}" srcOrd="1" destOrd="0" presId="urn:microsoft.com/office/officeart/2005/8/layout/hierarchy2"/>
    <dgm:cxn modelId="{F7595E90-C0B8-8A49-95C8-DB0DD0DE4A15}" type="presOf" srcId="{B1B1D27D-058C-6147-A161-1BE0C38FCE21}" destId="{5193DF2B-8C27-B949-98EE-4F399092CCE3}" srcOrd="0" destOrd="0" presId="urn:microsoft.com/office/officeart/2005/8/layout/hierarchy2"/>
    <dgm:cxn modelId="{6A52A7AF-95EF-304D-B9E5-244C261D7C14}" srcId="{45F7366C-F7F4-E146-BA1C-95FC83EA0588}" destId="{AE32CE0C-1F0F-784A-8795-BB69EDD250F4}" srcOrd="0" destOrd="0" parTransId="{F6AFFB28-025D-8046-A292-08640D6CAAD6}" sibTransId="{28ED3D3B-6579-1F47-9750-D3D0E1D041FC}"/>
    <dgm:cxn modelId="{73D7BAAF-4418-1541-AB2F-DB699F4B1B0E}" type="presOf" srcId="{4681F2FE-CA7D-E04F-9D08-D54F41338875}" destId="{403A3FA6-3691-E947-AE38-D3753BC1638C}" srcOrd="0" destOrd="0" presId="urn:microsoft.com/office/officeart/2005/8/layout/hierarchy2"/>
    <dgm:cxn modelId="{BD5594B0-C629-844C-AF0B-DB08A2B2F8B4}" type="presOf" srcId="{30BF69D7-D73E-7346-A39B-2EE8198A779E}" destId="{3BE33D5E-999D-3E44-84F1-041BC5B19628}" srcOrd="0" destOrd="0" presId="urn:microsoft.com/office/officeart/2005/8/layout/hierarchy2"/>
    <dgm:cxn modelId="{38863DB7-B95D-7749-B029-72CE84BF4274}" type="presOf" srcId="{8A637242-8EAC-E240-AA6F-5E265C990902}" destId="{ABA7DEC4-022A-484D-A2B6-0AB8C7468677}" srcOrd="0" destOrd="0" presId="urn:microsoft.com/office/officeart/2005/8/layout/hierarchy2"/>
    <dgm:cxn modelId="{875B12C0-DF00-6740-BCBD-6C1097F10D57}" srcId="{45F7366C-F7F4-E146-BA1C-95FC83EA0588}" destId="{57388BA4-DA9B-2E4D-8504-837B5ED6DD3D}" srcOrd="1" destOrd="0" parTransId="{0175FF5A-C2F0-254D-BF79-5E4A29709ED1}" sibTransId="{0CAE6B7E-7441-AB42-ACA3-321E22A9E366}"/>
    <dgm:cxn modelId="{4675A1C5-0248-1342-8E74-FDA4B5B35147}" type="presOf" srcId="{0175FF5A-C2F0-254D-BF79-5E4A29709ED1}" destId="{9A8797F8-C371-E646-8848-822AE6FF25D4}" srcOrd="0" destOrd="0" presId="urn:microsoft.com/office/officeart/2005/8/layout/hierarchy2"/>
    <dgm:cxn modelId="{D3E3D6CC-E949-6B45-A86C-C2A85A50175D}" type="presOf" srcId="{3F9E64A6-30A1-DC4A-BF4A-0F2665E837BD}" destId="{24B52E57-3A25-954E-8E01-FE0BDEE2918F}" srcOrd="1" destOrd="0" presId="urn:microsoft.com/office/officeart/2005/8/layout/hierarchy2"/>
    <dgm:cxn modelId="{B3FC9FCD-7F15-B344-9156-D4B70375F953}" type="presOf" srcId="{45F7366C-F7F4-E146-BA1C-95FC83EA0588}" destId="{3A4E56E1-E39B-8D49-A02F-EB411376CAF3}" srcOrd="0" destOrd="0" presId="urn:microsoft.com/office/officeart/2005/8/layout/hierarchy2"/>
    <dgm:cxn modelId="{9F0781D5-3E28-5B40-9250-FC234B3594A0}" srcId="{8A637242-8EAC-E240-AA6F-5E265C990902}" destId="{B1B1D27D-058C-6147-A161-1BE0C38FCE21}" srcOrd="1" destOrd="0" parTransId="{9034BFD5-4D8B-1842-9E7D-8C3FCDF46EA0}" sibTransId="{E376185A-FCDB-564C-8476-D458FED20F83}"/>
    <dgm:cxn modelId="{BEA3E8D6-7E83-6B43-8429-D77E4C6B5804}" type="presOf" srcId="{30BF69D7-D73E-7346-A39B-2EE8198A779E}" destId="{7B60902C-5FD6-BC40-921D-0D9F520556FD}" srcOrd="1" destOrd="0" presId="urn:microsoft.com/office/officeart/2005/8/layout/hierarchy2"/>
    <dgm:cxn modelId="{9109FBDA-E806-8D49-8592-396B20A24428}" srcId="{45F7366C-F7F4-E146-BA1C-95FC83EA0588}" destId="{4681F2FE-CA7D-E04F-9D08-D54F41338875}" srcOrd="3" destOrd="0" parTransId="{30BF69D7-D73E-7346-A39B-2EE8198A779E}" sibTransId="{B09343EF-F538-5542-A5AD-A4E2BB439F91}"/>
    <dgm:cxn modelId="{3C03E8E3-6ED8-3046-A58D-8B23D8B0E7E3}" type="presOf" srcId="{80BF9172-9188-9646-B56E-1F93EBBC6A29}" destId="{C80AD427-5DF8-BA47-9D4A-6AE5E78028B6}" srcOrd="0" destOrd="0" presId="urn:microsoft.com/office/officeart/2005/8/layout/hierarchy2"/>
    <dgm:cxn modelId="{9CCD49E8-D92F-894A-9A2B-03701A067C27}" type="presOf" srcId="{9D4BE5C7-0ABA-E54A-8F1A-EF7C58F94820}" destId="{B9A41373-311D-F44E-9459-F459B2788B61}" srcOrd="0" destOrd="0" presId="urn:microsoft.com/office/officeart/2005/8/layout/hierarchy2"/>
    <dgm:cxn modelId="{C54B2EED-12F3-0B48-8A3A-1DF0FB3E8DD2}" type="presOf" srcId="{22E9F889-D7A9-6840-88DA-F75769800A12}" destId="{9A5EBD27-3602-5547-A63E-D7B5EE675FB9}" srcOrd="0" destOrd="0" presId="urn:microsoft.com/office/officeart/2005/8/layout/hierarchy2"/>
    <dgm:cxn modelId="{CCD60EF2-6DBA-A446-B87E-7A3B1BE4F825}" type="presOf" srcId="{AE32CE0C-1F0F-784A-8795-BB69EDD250F4}" destId="{FAA8FDFB-C155-FC4E-A095-4EACF21F3A9D}" srcOrd="0" destOrd="0" presId="urn:microsoft.com/office/officeart/2005/8/layout/hierarchy2"/>
    <dgm:cxn modelId="{35ACFBF4-E109-0B45-84BA-F5DB4934EFE6}" type="presOf" srcId="{9034BFD5-4D8B-1842-9E7D-8C3FCDF46EA0}" destId="{B41AFE12-9050-6541-9356-C77CF94087F0}" srcOrd="1" destOrd="0" presId="urn:microsoft.com/office/officeart/2005/8/layout/hierarchy2"/>
    <dgm:cxn modelId="{A279C9FA-CF5A-794F-B432-A019503B1C8A}" type="presOf" srcId="{9D4BE5C7-0ABA-E54A-8F1A-EF7C58F94820}" destId="{F6F4A6DA-404E-5147-8CF5-5B6EDD1DD4BB}" srcOrd="1" destOrd="0" presId="urn:microsoft.com/office/officeart/2005/8/layout/hierarchy2"/>
    <dgm:cxn modelId="{84BD945C-B964-3845-A02F-4EE45147CCC8}" type="presParOf" srcId="{5A6FA7F4-395D-3940-AEB7-184B62ACA62A}" destId="{8ECEADF0-6272-BA45-BC1D-D7AC11F771DF}" srcOrd="0" destOrd="0" presId="urn:microsoft.com/office/officeart/2005/8/layout/hierarchy2"/>
    <dgm:cxn modelId="{483F853B-29E1-B643-8F4C-7FF599A278CA}" type="presParOf" srcId="{8ECEADF0-6272-BA45-BC1D-D7AC11F771DF}" destId="{ABA7DEC4-022A-484D-A2B6-0AB8C7468677}" srcOrd="0" destOrd="0" presId="urn:microsoft.com/office/officeart/2005/8/layout/hierarchy2"/>
    <dgm:cxn modelId="{043ECABE-46CD-C34B-AA1F-613EDE42B78C}" type="presParOf" srcId="{8ECEADF0-6272-BA45-BC1D-D7AC11F771DF}" destId="{FD1BD06A-4570-0D41-AF32-A13F6C6CA2F5}" srcOrd="1" destOrd="0" presId="urn:microsoft.com/office/officeart/2005/8/layout/hierarchy2"/>
    <dgm:cxn modelId="{8B780F07-5636-C344-A9AC-D8B8F1705926}" type="presParOf" srcId="{FD1BD06A-4570-0D41-AF32-A13F6C6CA2F5}" destId="{89F07D6F-98D2-6542-8E78-9FAF9F9578AA}" srcOrd="0" destOrd="0" presId="urn:microsoft.com/office/officeart/2005/8/layout/hierarchy2"/>
    <dgm:cxn modelId="{9C7D9571-EFFB-564A-83EF-E223763A6297}" type="presParOf" srcId="{89F07D6F-98D2-6542-8E78-9FAF9F9578AA}" destId="{24B52E57-3A25-954E-8E01-FE0BDEE2918F}" srcOrd="0" destOrd="0" presId="urn:microsoft.com/office/officeart/2005/8/layout/hierarchy2"/>
    <dgm:cxn modelId="{565F7C37-B70F-3D46-944A-157363F6ECCC}" type="presParOf" srcId="{FD1BD06A-4570-0D41-AF32-A13F6C6CA2F5}" destId="{1FD7BE06-7DF0-3445-8C48-A44B04222BDD}" srcOrd="1" destOrd="0" presId="urn:microsoft.com/office/officeart/2005/8/layout/hierarchy2"/>
    <dgm:cxn modelId="{3F85D6C5-4873-D74B-983B-E5F6E5E75DF3}" type="presParOf" srcId="{1FD7BE06-7DF0-3445-8C48-A44B04222BDD}" destId="{9A5EBD27-3602-5547-A63E-D7B5EE675FB9}" srcOrd="0" destOrd="0" presId="urn:microsoft.com/office/officeart/2005/8/layout/hierarchy2"/>
    <dgm:cxn modelId="{FCEC7DDF-F015-254A-9AA5-0D767A3D5A08}" type="presParOf" srcId="{1FD7BE06-7DF0-3445-8C48-A44B04222BDD}" destId="{B6ACA173-025A-9340-A440-A1603216C5E0}" srcOrd="1" destOrd="0" presId="urn:microsoft.com/office/officeart/2005/8/layout/hierarchy2"/>
    <dgm:cxn modelId="{84BE60C3-CBD8-3C4F-BBDD-FEFB141486F8}" type="presParOf" srcId="{B6ACA173-025A-9340-A440-A1603216C5E0}" destId="{B9A41373-311D-F44E-9459-F459B2788B61}" srcOrd="0" destOrd="0" presId="urn:microsoft.com/office/officeart/2005/8/layout/hierarchy2"/>
    <dgm:cxn modelId="{126C012D-ABFD-5A45-8C86-538EFAB46C29}" type="presParOf" srcId="{B9A41373-311D-F44E-9459-F459B2788B61}" destId="{F6F4A6DA-404E-5147-8CF5-5B6EDD1DD4BB}" srcOrd="0" destOrd="0" presId="urn:microsoft.com/office/officeart/2005/8/layout/hierarchy2"/>
    <dgm:cxn modelId="{946A3988-22B0-5D40-AA6A-86591F4CE502}" type="presParOf" srcId="{B6ACA173-025A-9340-A440-A1603216C5E0}" destId="{2C5BB93A-BF14-C647-A82E-5CB2A3C7FEE1}" srcOrd="1" destOrd="0" presId="urn:microsoft.com/office/officeart/2005/8/layout/hierarchy2"/>
    <dgm:cxn modelId="{BAF0BC99-CE17-C442-8128-C2127B74E2F0}" type="presParOf" srcId="{2C5BB93A-BF14-C647-A82E-5CB2A3C7FEE1}" destId="{3A4E56E1-E39B-8D49-A02F-EB411376CAF3}" srcOrd="0" destOrd="0" presId="urn:microsoft.com/office/officeart/2005/8/layout/hierarchy2"/>
    <dgm:cxn modelId="{546C395C-4E5A-154C-88E5-8CFAC09D4BDA}" type="presParOf" srcId="{2C5BB93A-BF14-C647-A82E-5CB2A3C7FEE1}" destId="{34BF6A56-F716-6E46-973E-725B6C8F71A3}" srcOrd="1" destOrd="0" presId="urn:microsoft.com/office/officeart/2005/8/layout/hierarchy2"/>
    <dgm:cxn modelId="{BD12B6F4-DEE3-D048-BDCD-34A43BDB53DF}" type="presParOf" srcId="{34BF6A56-F716-6E46-973E-725B6C8F71A3}" destId="{7F18C44F-F81E-D049-B3E3-61FB809C038D}" srcOrd="0" destOrd="0" presId="urn:microsoft.com/office/officeart/2005/8/layout/hierarchy2"/>
    <dgm:cxn modelId="{0704439A-FBF5-B04B-AB0B-23A736DD7919}" type="presParOf" srcId="{7F18C44F-F81E-D049-B3E3-61FB809C038D}" destId="{AE16E427-A4CF-3B46-865D-DDBF5B8063F5}" srcOrd="0" destOrd="0" presId="urn:microsoft.com/office/officeart/2005/8/layout/hierarchy2"/>
    <dgm:cxn modelId="{8B130B38-6EF2-2345-8624-12D348ADD83D}" type="presParOf" srcId="{34BF6A56-F716-6E46-973E-725B6C8F71A3}" destId="{04C3D86E-62F4-FE4F-A5B1-EAAF1F9D2E3B}" srcOrd="1" destOrd="0" presId="urn:microsoft.com/office/officeart/2005/8/layout/hierarchy2"/>
    <dgm:cxn modelId="{7E62B722-C00F-594C-BEDA-148B06AB790C}" type="presParOf" srcId="{04C3D86E-62F4-FE4F-A5B1-EAAF1F9D2E3B}" destId="{FAA8FDFB-C155-FC4E-A095-4EACF21F3A9D}" srcOrd="0" destOrd="0" presId="urn:microsoft.com/office/officeart/2005/8/layout/hierarchy2"/>
    <dgm:cxn modelId="{A80113E4-42AA-814E-A2CE-258F8D3BAD10}" type="presParOf" srcId="{04C3D86E-62F4-FE4F-A5B1-EAAF1F9D2E3B}" destId="{D3BE4917-42B1-4F45-8E4F-619CC6D75812}" srcOrd="1" destOrd="0" presId="urn:microsoft.com/office/officeart/2005/8/layout/hierarchy2"/>
    <dgm:cxn modelId="{C7C68F52-AA5B-D748-B40C-7FAE59C6A085}" type="presParOf" srcId="{34BF6A56-F716-6E46-973E-725B6C8F71A3}" destId="{9A8797F8-C371-E646-8848-822AE6FF25D4}" srcOrd="2" destOrd="0" presId="urn:microsoft.com/office/officeart/2005/8/layout/hierarchy2"/>
    <dgm:cxn modelId="{4C042244-7634-3E4E-BC48-52813822F2A9}" type="presParOf" srcId="{9A8797F8-C371-E646-8848-822AE6FF25D4}" destId="{26036039-1CE3-F146-BA7D-EC97E149C05C}" srcOrd="0" destOrd="0" presId="urn:microsoft.com/office/officeart/2005/8/layout/hierarchy2"/>
    <dgm:cxn modelId="{2477085E-8BE8-9A4E-9674-7BC98CEF0BD4}" type="presParOf" srcId="{34BF6A56-F716-6E46-973E-725B6C8F71A3}" destId="{6D7ABDBE-2029-8945-8CDB-2E1E65A53D22}" srcOrd="3" destOrd="0" presId="urn:microsoft.com/office/officeart/2005/8/layout/hierarchy2"/>
    <dgm:cxn modelId="{FCC84591-6DF6-2948-99AC-220ABA0D40D4}" type="presParOf" srcId="{6D7ABDBE-2029-8945-8CDB-2E1E65A53D22}" destId="{D6F52688-9658-9442-9152-2FD8249D89B0}" srcOrd="0" destOrd="0" presId="urn:microsoft.com/office/officeart/2005/8/layout/hierarchy2"/>
    <dgm:cxn modelId="{71571DA4-86BF-6648-9BF5-3A50FEDB3891}" type="presParOf" srcId="{6D7ABDBE-2029-8945-8CDB-2E1E65A53D22}" destId="{D5E8A005-738F-EC46-A850-D70EFDF606BF}" srcOrd="1" destOrd="0" presId="urn:microsoft.com/office/officeart/2005/8/layout/hierarchy2"/>
    <dgm:cxn modelId="{D25D72F9-02A3-5245-88EB-A2DC91EC45B8}" type="presParOf" srcId="{34BF6A56-F716-6E46-973E-725B6C8F71A3}" destId="{C80AD427-5DF8-BA47-9D4A-6AE5E78028B6}" srcOrd="4" destOrd="0" presId="urn:microsoft.com/office/officeart/2005/8/layout/hierarchy2"/>
    <dgm:cxn modelId="{AE40B7EA-6C90-F54B-8C5F-402ABE0D4309}" type="presParOf" srcId="{C80AD427-5DF8-BA47-9D4A-6AE5E78028B6}" destId="{8A2E56AC-0917-864C-9911-3B3975C1EA0A}" srcOrd="0" destOrd="0" presId="urn:microsoft.com/office/officeart/2005/8/layout/hierarchy2"/>
    <dgm:cxn modelId="{9B793ED0-A4AF-6444-83AA-4FBC907B5B48}" type="presParOf" srcId="{34BF6A56-F716-6E46-973E-725B6C8F71A3}" destId="{051CDF65-BC65-A243-BBA3-251CC0C15E20}" srcOrd="5" destOrd="0" presId="urn:microsoft.com/office/officeart/2005/8/layout/hierarchy2"/>
    <dgm:cxn modelId="{FF261F5C-1155-954E-B94D-F9AC334D5B4E}" type="presParOf" srcId="{051CDF65-BC65-A243-BBA3-251CC0C15E20}" destId="{E9C55FB4-19CB-E44C-94BF-5B86A75250A4}" srcOrd="0" destOrd="0" presId="urn:microsoft.com/office/officeart/2005/8/layout/hierarchy2"/>
    <dgm:cxn modelId="{D2C1BE2B-2302-1146-B7C9-2002D23A263E}" type="presParOf" srcId="{051CDF65-BC65-A243-BBA3-251CC0C15E20}" destId="{BB02D571-5C7B-7F4D-9AD8-C155A42AA786}" srcOrd="1" destOrd="0" presId="urn:microsoft.com/office/officeart/2005/8/layout/hierarchy2"/>
    <dgm:cxn modelId="{F2ACCD74-D98B-7048-9E1E-F6184EAC13D3}" type="presParOf" srcId="{34BF6A56-F716-6E46-973E-725B6C8F71A3}" destId="{3BE33D5E-999D-3E44-84F1-041BC5B19628}" srcOrd="6" destOrd="0" presId="urn:microsoft.com/office/officeart/2005/8/layout/hierarchy2"/>
    <dgm:cxn modelId="{F98ED3EB-7E19-374A-B9E8-2EB904884294}" type="presParOf" srcId="{3BE33D5E-999D-3E44-84F1-041BC5B19628}" destId="{7B60902C-5FD6-BC40-921D-0D9F520556FD}" srcOrd="0" destOrd="0" presId="urn:microsoft.com/office/officeart/2005/8/layout/hierarchy2"/>
    <dgm:cxn modelId="{AAE2056A-77DE-2E41-A626-9192B4756D25}" type="presParOf" srcId="{34BF6A56-F716-6E46-973E-725B6C8F71A3}" destId="{4D3E7F54-6382-D541-8E3B-7B880240C227}" srcOrd="7" destOrd="0" presId="urn:microsoft.com/office/officeart/2005/8/layout/hierarchy2"/>
    <dgm:cxn modelId="{0A8174E9-37D6-F444-A814-1D1A33A2B8DF}" type="presParOf" srcId="{4D3E7F54-6382-D541-8E3B-7B880240C227}" destId="{403A3FA6-3691-E947-AE38-D3753BC1638C}" srcOrd="0" destOrd="0" presId="urn:microsoft.com/office/officeart/2005/8/layout/hierarchy2"/>
    <dgm:cxn modelId="{2D1B885D-71F2-9C45-A0A1-D9A032F7872F}" type="presParOf" srcId="{4D3E7F54-6382-D541-8E3B-7B880240C227}" destId="{96023C43-B3CD-6547-BD35-D1532112BDED}" srcOrd="1" destOrd="0" presId="urn:microsoft.com/office/officeart/2005/8/layout/hierarchy2"/>
    <dgm:cxn modelId="{047BD9E8-CC8C-2147-A698-5E7912291637}" type="presParOf" srcId="{FD1BD06A-4570-0D41-AF32-A13F6C6CA2F5}" destId="{202EA370-1F0D-2841-9DFD-1039FE0BEACC}" srcOrd="2" destOrd="0" presId="urn:microsoft.com/office/officeart/2005/8/layout/hierarchy2"/>
    <dgm:cxn modelId="{AFDA5897-6B15-6D4D-A02B-6474E1492564}" type="presParOf" srcId="{202EA370-1F0D-2841-9DFD-1039FE0BEACC}" destId="{B41AFE12-9050-6541-9356-C77CF94087F0}" srcOrd="0" destOrd="0" presId="urn:microsoft.com/office/officeart/2005/8/layout/hierarchy2"/>
    <dgm:cxn modelId="{129D9DD6-023E-F542-9007-2B627BACA603}" type="presParOf" srcId="{FD1BD06A-4570-0D41-AF32-A13F6C6CA2F5}" destId="{33EE075F-8BB3-5A44-9426-83877874E51A}" srcOrd="3" destOrd="0" presId="urn:microsoft.com/office/officeart/2005/8/layout/hierarchy2"/>
    <dgm:cxn modelId="{23D688C2-97B2-A84A-B95D-35BDA3DE5E6D}" type="presParOf" srcId="{33EE075F-8BB3-5A44-9426-83877874E51A}" destId="{5193DF2B-8C27-B949-98EE-4F399092CCE3}" srcOrd="0" destOrd="0" presId="urn:microsoft.com/office/officeart/2005/8/layout/hierarchy2"/>
    <dgm:cxn modelId="{DD19995B-3A28-5E4C-A75E-1581B7652D0A}" type="presParOf" srcId="{33EE075F-8BB3-5A44-9426-83877874E51A}" destId="{D06097AC-615D-0A4D-ACDB-990AC2C2FD2A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BA7FF2B9-EA30-E34A-995E-369A6123A896}" type="doc">
      <dgm:prSet loTypeId="urn:microsoft.com/office/officeart/2005/8/layout/hierarchy2" loCatId="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7ED4C26-A14C-4A4A-94F6-88745DC2E44B}">
      <dgm:prSet phldrT="[Text]"/>
      <dgm:spPr/>
      <dgm:t>
        <a:bodyPr/>
        <a:lstStyle/>
        <a:p>
          <a:r>
            <a:rPr lang="en-US"/>
            <a:t>Might a force be able to cause the object to rotate?</a:t>
          </a:r>
        </a:p>
      </dgm:t>
    </dgm:pt>
    <dgm:pt modelId="{B488012A-5988-384A-A5CD-C9A04263F03B}" type="parTrans" cxnId="{550CE498-8969-C947-9BB3-A3FB9B5846B1}">
      <dgm:prSet/>
      <dgm:spPr/>
      <dgm:t>
        <a:bodyPr/>
        <a:lstStyle/>
        <a:p>
          <a:endParaRPr lang="en-US"/>
        </a:p>
      </dgm:t>
    </dgm:pt>
    <dgm:pt modelId="{A9F77D13-4241-8C4D-9E8A-1046C0931A02}" type="sibTrans" cxnId="{550CE498-8969-C947-9BB3-A3FB9B5846B1}">
      <dgm:prSet/>
      <dgm:spPr/>
      <dgm:t>
        <a:bodyPr/>
        <a:lstStyle/>
        <a:p>
          <a:endParaRPr lang="en-US"/>
        </a:p>
      </dgm:t>
    </dgm:pt>
    <dgm:pt modelId="{2C864C38-5228-3845-A130-43025D833BC9}">
      <dgm:prSet phldrT="[Text]"/>
      <dgm:spPr/>
      <dgm:t>
        <a:bodyPr/>
        <a:lstStyle/>
        <a:p>
          <a:r>
            <a:rPr lang="en-US" dirty="0"/>
            <a:t>Yes</a:t>
          </a:r>
        </a:p>
      </dgm:t>
    </dgm:pt>
    <dgm:pt modelId="{0627E0A2-A19A-FE48-8274-75AF37D1E8BF}" type="parTrans" cxnId="{F4AB8000-7246-4949-A874-670EBF6EDA7E}">
      <dgm:prSet/>
      <dgm:spPr/>
      <dgm:t>
        <a:bodyPr/>
        <a:lstStyle/>
        <a:p>
          <a:endParaRPr lang="en-US"/>
        </a:p>
      </dgm:t>
    </dgm:pt>
    <dgm:pt modelId="{DE14F22B-68F8-5B48-99B3-B6C2FA7817E4}" type="sibTrans" cxnId="{F4AB8000-7246-4949-A874-670EBF6EDA7E}">
      <dgm:prSet/>
      <dgm:spPr/>
      <dgm:t>
        <a:bodyPr/>
        <a:lstStyle/>
        <a:p>
          <a:endParaRPr lang="en-US"/>
        </a:p>
      </dgm:t>
    </dgm:pt>
    <dgm:pt modelId="{8C80548D-7104-E44C-B90C-EB290784A7C0}">
      <dgm:prSet phldrT="[Text]"/>
      <dgm:spPr/>
      <dgm:t>
        <a:bodyPr/>
        <a:lstStyle/>
        <a:p>
          <a:r>
            <a:rPr lang="en-US" dirty="0"/>
            <a:t>Calculate torque, or net torque.</a:t>
          </a:r>
        </a:p>
      </dgm:t>
    </dgm:pt>
    <dgm:pt modelId="{FA1EA08E-547D-314E-9DBD-FC1A9D67EBE1}" type="parTrans" cxnId="{595343DD-93A6-C348-ABC4-7E0A1E5927C1}">
      <dgm:prSet/>
      <dgm:spPr/>
      <dgm:t>
        <a:bodyPr/>
        <a:lstStyle/>
        <a:p>
          <a:endParaRPr lang="en-US"/>
        </a:p>
      </dgm:t>
    </dgm:pt>
    <dgm:pt modelId="{BBFB140B-CB01-8C48-90BA-397B45ADC342}" type="sibTrans" cxnId="{595343DD-93A6-C348-ABC4-7E0A1E5927C1}">
      <dgm:prSet/>
      <dgm:spPr/>
      <dgm:t>
        <a:bodyPr/>
        <a:lstStyle/>
        <a:p>
          <a:endParaRPr lang="en-US"/>
        </a:p>
      </dgm:t>
    </dgm:pt>
    <dgm:pt modelId="{A7B41C7A-5693-3944-A8E0-B6FCEBAE4868}">
      <dgm:prSet phldrT="[Text]"/>
      <dgm:spPr/>
      <dgm:t>
        <a:bodyPr/>
        <a:lstStyle/>
        <a:p>
          <a:r>
            <a:rPr lang="en-US" dirty="0"/>
            <a:t>Net torque if the object isn’t accelerating is zero. </a:t>
          </a:r>
        </a:p>
      </dgm:t>
    </dgm:pt>
    <dgm:pt modelId="{0F34D1DB-D49E-4348-803E-FE914D7583C8}" type="parTrans" cxnId="{19A5F9FF-59A9-A246-9B5E-1E76A780A621}">
      <dgm:prSet/>
      <dgm:spPr/>
      <dgm:t>
        <a:bodyPr/>
        <a:lstStyle/>
        <a:p>
          <a:endParaRPr lang="en-US"/>
        </a:p>
      </dgm:t>
    </dgm:pt>
    <dgm:pt modelId="{BE8E6827-1FF2-3D4E-ACF1-940886A385EF}" type="sibTrans" cxnId="{19A5F9FF-59A9-A246-9B5E-1E76A780A621}">
      <dgm:prSet/>
      <dgm:spPr/>
      <dgm:t>
        <a:bodyPr/>
        <a:lstStyle/>
        <a:p>
          <a:endParaRPr lang="en-US"/>
        </a:p>
      </dgm:t>
    </dgm:pt>
    <dgm:pt modelId="{E0FA8DBD-A140-3547-95C3-6FA31515DFFC}">
      <dgm:prSet phldrT="[Text]"/>
      <dgm:spPr/>
      <dgm:t>
        <a:bodyPr/>
        <a:lstStyle/>
        <a:p>
          <a:r>
            <a:rPr lang="en-US" dirty="0"/>
            <a:t>No</a:t>
          </a:r>
        </a:p>
      </dgm:t>
    </dgm:pt>
    <dgm:pt modelId="{169CC73B-559E-D445-85F3-F79DD1222424}" type="parTrans" cxnId="{57DE559B-0FA8-7045-903F-35168B716007}">
      <dgm:prSet/>
      <dgm:spPr/>
      <dgm:t>
        <a:bodyPr/>
        <a:lstStyle/>
        <a:p>
          <a:endParaRPr lang="en-US"/>
        </a:p>
      </dgm:t>
    </dgm:pt>
    <dgm:pt modelId="{4BEAA84E-11C6-374D-A611-7062337C1516}" type="sibTrans" cxnId="{57DE559B-0FA8-7045-903F-35168B716007}">
      <dgm:prSet/>
      <dgm:spPr/>
      <dgm:t>
        <a:bodyPr/>
        <a:lstStyle/>
        <a:p>
          <a:endParaRPr lang="en-US"/>
        </a:p>
      </dgm:t>
    </dgm:pt>
    <dgm:pt modelId="{FE9A9A48-8885-E949-8A4D-DA3D401FC8BC}">
      <dgm:prSet phldrT="[Text]"/>
      <dgm:spPr/>
      <dgm:t>
        <a:bodyPr/>
        <a:lstStyle/>
        <a:p>
          <a:r>
            <a:rPr lang="en-US" dirty="0"/>
            <a:t>Net torque if the object is accelerating equals moment of inertia times angular acceleration. </a:t>
          </a:r>
        </a:p>
      </dgm:t>
    </dgm:pt>
    <dgm:pt modelId="{723D1924-E0A6-534A-A381-6941F85B483A}" type="parTrans" cxnId="{23DEAC69-9554-644D-8D2F-3AA62D6D4DF3}">
      <dgm:prSet/>
      <dgm:spPr/>
      <dgm:t>
        <a:bodyPr/>
        <a:lstStyle/>
        <a:p>
          <a:endParaRPr lang="en-US"/>
        </a:p>
      </dgm:t>
    </dgm:pt>
    <dgm:pt modelId="{FC70B921-6EF7-C343-857D-4DB65F380CE2}" type="sibTrans" cxnId="{23DEAC69-9554-644D-8D2F-3AA62D6D4DF3}">
      <dgm:prSet/>
      <dgm:spPr/>
      <dgm:t>
        <a:bodyPr/>
        <a:lstStyle/>
        <a:p>
          <a:endParaRPr lang="en-US"/>
        </a:p>
      </dgm:t>
    </dgm:pt>
    <dgm:pt modelId="{F0B18837-61BC-7E49-B3CB-5F5481C143F1}" type="pres">
      <dgm:prSet presAssocID="{BA7FF2B9-EA30-E34A-995E-369A6123A896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A287FED2-B462-004B-9DDA-148B9849E723}" type="pres">
      <dgm:prSet presAssocID="{07ED4C26-A14C-4A4A-94F6-88745DC2E44B}" presName="root1" presStyleCnt="0"/>
      <dgm:spPr/>
    </dgm:pt>
    <dgm:pt modelId="{72FADB82-FD8E-014B-90D6-B211BAA36527}" type="pres">
      <dgm:prSet presAssocID="{07ED4C26-A14C-4A4A-94F6-88745DC2E44B}" presName="LevelOneTextNode" presStyleLbl="node0" presStyleIdx="0" presStyleCnt="1">
        <dgm:presLayoutVars>
          <dgm:chPref val="3"/>
        </dgm:presLayoutVars>
      </dgm:prSet>
      <dgm:spPr/>
    </dgm:pt>
    <dgm:pt modelId="{1B83326E-754C-9B49-B7FB-8F57DAB1F3C2}" type="pres">
      <dgm:prSet presAssocID="{07ED4C26-A14C-4A4A-94F6-88745DC2E44B}" presName="level2hierChild" presStyleCnt="0"/>
      <dgm:spPr/>
    </dgm:pt>
    <dgm:pt modelId="{D46332E9-01C7-364A-B7DC-7B3E8DF22CB8}" type="pres">
      <dgm:prSet presAssocID="{0627E0A2-A19A-FE48-8274-75AF37D1E8BF}" presName="conn2-1" presStyleLbl="parChTrans1D2" presStyleIdx="0" presStyleCnt="2"/>
      <dgm:spPr/>
    </dgm:pt>
    <dgm:pt modelId="{456122E1-528A-6B4D-963B-24EB31C89168}" type="pres">
      <dgm:prSet presAssocID="{0627E0A2-A19A-FE48-8274-75AF37D1E8BF}" presName="connTx" presStyleLbl="parChTrans1D2" presStyleIdx="0" presStyleCnt="2"/>
      <dgm:spPr/>
    </dgm:pt>
    <dgm:pt modelId="{04764CDF-C01C-1547-A005-BDA4054DD590}" type="pres">
      <dgm:prSet presAssocID="{2C864C38-5228-3845-A130-43025D833BC9}" presName="root2" presStyleCnt="0"/>
      <dgm:spPr/>
    </dgm:pt>
    <dgm:pt modelId="{10B99E96-CBA7-884D-AF6C-848B3FF4ED52}" type="pres">
      <dgm:prSet presAssocID="{2C864C38-5228-3845-A130-43025D833BC9}" presName="LevelTwoTextNode" presStyleLbl="node2" presStyleIdx="0" presStyleCnt="2">
        <dgm:presLayoutVars>
          <dgm:chPref val="3"/>
        </dgm:presLayoutVars>
      </dgm:prSet>
      <dgm:spPr/>
    </dgm:pt>
    <dgm:pt modelId="{702A5D5E-461E-5144-BF55-46E7FBD78C38}" type="pres">
      <dgm:prSet presAssocID="{2C864C38-5228-3845-A130-43025D833BC9}" presName="level3hierChild" presStyleCnt="0"/>
      <dgm:spPr/>
    </dgm:pt>
    <dgm:pt modelId="{35DC5D38-B459-CF45-9982-6D44385F687E}" type="pres">
      <dgm:prSet presAssocID="{FA1EA08E-547D-314E-9DBD-FC1A9D67EBE1}" presName="conn2-1" presStyleLbl="parChTrans1D3" presStyleIdx="0" presStyleCnt="1"/>
      <dgm:spPr/>
    </dgm:pt>
    <dgm:pt modelId="{BBEF6F97-A5E3-1F40-84AD-42C9BFA75D2A}" type="pres">
      <dgm:prSet presAssocID="{FA1EA08E-547D-314E-9DBD-FC1A9D67EBE1}" presName="connTx" presStyleLbl="parChTrans1D3" presStyleIdx="0" presStyleCnt="1"/>
      <dgm:spPr/>
    </dgm:pt>
    <dgm:pt modelId="{8600DA9B-2F10-AF43-922D-7F5551C00275}" type="pres">
      <dgm:prSet presAssocID="{8C80548D-7104-E44C-B90C-EB290784A7C0}" presName="root2" presStyleCnt="0"/>
      <dgm:spPr/>
    </dgm:pt>
    <dgm:pt modelId="{57F1BC8A-FA79-6843-BC85-A302484ED9D2}" type="pres">
      <dgm:prSet presAssocID="{8C80548D-7104-E44C-B90C-EB290784A7C0}" presName="LevelTwoTextNode" presStyleLbl="node3" presStyleIdx="0" presStyleCnt="1">
        <dgm:presLayoutVars>
          <dgm:chPref val="3"/>
        </dgm:presLayoutVars>
      </dgm:prSet>
      <dgm:spPr/>
    </dgm:pt>
    <dgm:pt modelId="{BEA44476-941D-B846-998D-0B0B26BA552B}" type="pres">
      <dgm:prSet presAssocID="{8C80548D-7104-E44C-B90C-EB290784A7C0}" presName="level3hierChild" presStyleCnt="0"/>
      <dgm:spPr/>
    </dgm:pt>
    <dgm:pt modelId="{FAED8486-728B-8C49-BAC3-2529F981EBFF}" type="pres">
      <dgm:prSet presAssocID="{0F34D1DB-D49E-4348-803E-FE914D7583C8}" presName="conn2-1" presStyleLbl="parChTrans1D4" presStyleIdx="0" presStyleCnt="2"/>
      <dgm:spPr/>
    </dgm:pt>
    <dgm:pt modelId="{0448890D-7C74-3D4F-9D46-D46E86CD87BA}" type="pres">
      <dgm:prSet presAssocID="{0F34D1DB-D49E-4348-803E-FE914D7583C8}" presName="connTx" presStyleLbl="parChTrans1D4" presStyleIdx="0" presStyleCnt="2"/>
      <dgm:spPr/>
    </dgm:pt>
    <dgm:pt modelId="{25749DAE-1F6B-AD4E-99A7-71C131779332}" type="pres">
      <dgm:prSet presAssocID="{A7B41C7A-5693-3944-A8E0-B6FCEBAE4868}" presName="root2" presStyleCnt="0"/>
      <dgm:spPr/>
    </dgm:pt>
    <dgm:pt modelId="{94C8B913-3C05-804F-A012-06AA796BC9E9}" type="pres">
      <dgm:prSet presAssocID="{A7B41C7A-5693-3944-A8E0-B6FCEBAE4868}" presName="LevelTwoTextNode" presStyleLbl="node4" presStyleIdx="0" presStyleCnt="2">
        <dgm:presLayoutVars>
          <dgm:chPref val="3"/>
        </dgm:presLayoutVars>
      </dgm:prSet>
      <dgm:spPr/>
    </dgm:pt>
    <dgm:pt modelId="{EEC2EDF2-3CAD-A04A-979F-DB84187B7B51}" type="pres">
      <dgm:prSet presAssocID="{A7B41C7A-5693-3944-A8E0-B6FCEBAE4868}" presName="level3hierChild" presStyleCnt="0"/>
      <dgm:spPr/>
    </dgm:pt>
    <dgm:pt modelId="{B2A5FE2E-D352-9741-A34D-A3B12988F98D}" type="pres">
      <dgm:prSet presAssocID="{723D1924-E0A6-534A-A381-6941F85B483A}" presName="conn2-1" presStyleLbl="parChTrans1D4" presStyleIdx="1" presStyleCnt="2"/>
      <dgm:spPr/>
    </dgm:pt>
    <dgm:pt modelId="{68305409-AFFB-374B-9EAB-FEE719AAAA62}" type="pres">
      <dgm:prSet presAssocID="{723D1924-E0A6-534A-A381-6941F85B483A}" presName="connTx" presStyleLbl="parChTrans1D4" presStyleIdx="1" presStyleCnt="2"/>
      <dgm:spPr/>
    </dgm:pt>
    <dgm:pt modelId="{4D118D86-129C-094A-A563-ECDBED07D8C7}" type="pres">
      <dgm:prSet presAssocID="{FE9A9A48-8885-E949-8A4D-DA3D401FC8BC}" presName="root2" presStyleCnt="0"/>
      <dgm:spPr/>
    </dgm:pt>
    <dgm:pt modelId="{4B3E1DC8-A3A1-A649-B28C-053E79DE2449}" type="pres">
      <dgm:prSet presAssocID="{FE9A9A48-8885-E949-8A4D-DA3D401FC8BC}" presName="LevelTwoTextNode" presStyleLbl="node4" presStyleIdx="1" presStyleCnt="2">
        <dgm:presLayoutVars>
          <dgm:chPref val="3"/>
        </dgm:presLayoutVars>
      </dgm:prSet>
      <dgm:spPr/>
    </dgm:pt>
    <dgm:pt modelId="{2616E1D4-3452-594E-85A2-3A7078159535}" type="pres">
      <dgm:prSet presAssocID="{FE9A9A48-8885-E949-8A4D-DA3D401FC8BC}" presName="level3hierChild" presStyleCnt="0"/>
      <dgm:spPr/>
    </dgm:pt>
    <dgm:pt modelId="{4531030E-9E1A-3743-A626-3235FD75A6BE}" type="pres">
      <dgm:prSet presAssocID="{169CC73B-559E-D445-85F3-F79DD1222424}" presName="conn2-1" presStyleLbl="parChTrans1D2" presStyleIdx="1" presStyleCnt="2"/>
      <dgm:spPr/>
    </dgm:pt>
    <dgm:pt modelId="{7A2CCBF0-42D7-FA41-8631-C3767CCB1CBC}" type="pres">
      <dgm:prSet presAssocID="{169CC73B-559E-D445-85F3-F79DD1222424}" presName="connTx" presStyleLbl="parChTrans1D2" presStyleIdx="1" presStyleCnt="2"/>
      <dgm:spPr/>
    </dgm:pt>
    <dgm:pt modelId="{D415D839-FE72-F24C-867B-5DF433F8B85A}" type="pres">
      <dgm:prSet presAssocID="{E0FA8DBD-A140-3547-95C3-6FA31515DFFC}" presName="root2" presStyleCnt="0"/>
      <dgm:spPr/>
    </dgm:pt>
    <dgm:pt modelId="{E3228C23-6037-C746-8840-EE45EA128C93}" type="pres">
      <dgm:prSet presAssocID="{E0FA8DBD-A140-3547-95C3-6FA31515DFFC}" presName="LevelTwoTextNode" presStyleLbl="node2" presStyleIdx="1" presStyleCnt="2">
        <dgm:presLayoutVars>
          <dgm:chPref val="3"/>
        </dgm:presLayoutVars>
      </dgm:prSet>
      <dgm:spPr/>
    </dgm:pt>
    <dgm:pt modelId="{ACC950BD-9893-5144-8987-34011093B36B}" type="pres">
      <dgm:prSet presAssocID="{E0FA8DBD-A140-3547-95C3-6FA31515DFFC}" presName="level3hierChild" presStyleCnt="0"/>
      <dgm:spPr/>
    </dgm:pt>
  </dgm:ptLst>
  <dgm:cxnLst>
    <dgm:cxn modelId="{F4AB8000-7246-4949-A874-670EBF6EDA7E}" srcId="{07ED4C26-A14C-4A4A-94F6-88745DC2E44B}" destId="{2C864C38-5228-3845-A130-43025D833BC9}" srcOrd="0" destOrd="0" parTransId="{0627E0A2-A19A-FE48-8274-75AF37D1E8BF}" sibTransId="{DE14F22B-68F8-5B48-99B3-B6C2FA7817E4}"/>
    <dgm:cxn modelId="{F9864103-B944-ED44-BFCC-684519F96603}" type="presOf" srcId="{07ED4C26-A14C-4A4A-94F6-88745DC2E44B}" destId="{72FADB82-FD8E-014B-90D6-B211BAA36527}" srcOrd="0" destOrd="0" presId="urn:microsoft.com/office/officeart/2005/8/layout/hierarchy2"/>
    <dgm:cxn modelId="{D1013E0A-045C-6A45-93E0-904AAE90FCDA}" type="presOf" srcId="{FA1EA08E-547D-314E-9DBD-FC1A9D67EBE1}" destId="{35DC5D38-B459-CF45-9982-6D44385F687E}" srcOrd="0" destOrd="0" presId="urn:microsoft.com/office/officeart/2005/8/layout/hierarchy2"/>
    <dgm:cxn modelId="{63372B0C-2A0C-934D-8FF3-D7F5C43B397A}" type="presOf" srcId="{8C80548D-7104-E44C-B90C-EB290784A7C0}" destId="{57F1BC8A-FA79-6843-BC85-A302484ED9D2}" srcOrd="0" destOrd="0" presId="urn:microsoft.com/office/officeart/2005/8/layout/hierarchy2"/>
    <dgm:cxn modelId="{AAAF020E-28B7-9644-B1A9-5A558E43B7D8}" type="presOf" srcId="{FE9A9A48-8885-E949-8A4D-DA3D401FC8BC}" destId="{4B3E1DC8-A3A1-A649-B28C-053E79DE2449}" srcOrd="0" destOrd="0" presId="urn:microsoft.com/office/officeart/2005/8/layout/hierarchy2"/>
    <dgm:cxn modelId="{ACD2AC32-007A-7B4D-BEB0-E8514A417EB3}" type="presOf" srcId="{723D1924-E0A6-534A-A381-6941F85B483A}" destId="{B2A5FE2E-D352-9741-A34D-A3B12988F98D}" srcOrd="0" destOrd="0" presId="urn:microsoft.com/office/officeart/2005/8/layout/hierarchy2"/>
    <dgm:cxn modelId="{7A21AC33-3C3E-9B44-AF76-2C7A9D217409}" type="presOf" srcId="{169CC73B-559E-D445-85F3-F79DD1222424}" destId="{4531030E-9E1A-3743-A626-3235FD75A6BE}" srcOrd="0" destOrd="0" presId="urn:microsoft.com/office/officeart/2005/8/layout/hierarchy2"/>
    <dgm:cxn modelId="{732D324A-AACE-FE4E-B0AF-B2A3421A5289}" type="presOf" srcId="{2C864C38-5228-3845-A130-43025D833BC9}" destId="{10B99E96-CBA7-884D-AF6C-848B3FF4ED52}" srcOrd="0" destOrd="0" presId="urn:microsoft.com/office/officeart/2005/8/layout/hierarchy2"/>
    <dgm:cxn modelId="{578B8950-FB4D-6F46-A063-403741EEC9CE}" type="presOf" srcId="{E0FA8DBD-A140-3547-95C3-6FA31515DFFC}" destId="{E3228C23-6037-C746-8840-EE45EA128C93}" srcOrd="0" destOrd="0" presId="urn:microsoft.com/office/officeart/2005/8/layout/hierarchy2"/>
    <dgm:cxn modelId="{23DEAC69-9554-644D-8D2F-3AA62D6D4DF3}" srcId="{8C80548D-7104-E44C-B90C-EB290784A7C0}" destId="{FE9A9A48-8885-E949-8A4D-DA3D401FC8BC}" srcOrd="1" destOrd="0" parTransId="{723D1924-E0A6-534A-A381-6941F85B483A}" sibTransId="{FC70B921-6EF7-C343-857D-4DB65F380CE2}"/>
    <dgm:cxn modelId="{C0FD4690-BB94-1047-88C5-CC2AE9E6A7E1}" type="presOf" srcId="{FA1EA08E-547D-314E-9DBD-FC1A9D67EBE1}" destId="{BBEF6F97-A5E3-1F40-84AD-42C9BFA75D2A}" srcOrd="1" destOrd="0" presId="urn:microsoft.com/office/officeart/2005/8/layout/hierarchy2"/>
    <dgm:cxn modelId="{550CE498-8969-C947-9BB3-A3FB9B5846B1}" srcId="{BA7FF2B9-EA30-E34A-995E-369A6123A896}" destId="{07ED4C26-A14C-4A4A-94F6-88745DC2E44B}" srcOrd="0" destOrd="0" parTransId="{B488012A-5988-384A-A5CD-C9A04263F03B}" sibTransId="{A9F77D13-4241-8C4D-9E8A-1046C0931A02}"/>
    <dgm:cxn modelId="{57DE559B-0FA8-7045-903F-35168B716007}" srcId="{07ED4C26-A14C-4A4A-94F6-88745DC2E44B}" destId="{E0FA8DBD-A140-3547-95C3-6FA31515DFFC}" srcOrd="1" destOrd="0" parTransId="{169CC73B-559E-D445-85F3-F79DD1222424}" sibTransId="{4BEAA84E-11C6-374D-A611-7062337C1516}"/>
    <dgm:cxn modelId="{CC1B1CA1-F3C6-8A46-A8E1-45AA2DAA2EFE}" type="presOf" srcId="{A7B41C7A-5693-3944-A8E0-B6FCEBAE4868}" destId="{94C8B913-3C05-804F-A012-06AA796BC9E9}" srcOrd="0" destOrd="0" presId="urn:microsoft.com/office/officeart/2005/8/layout/hierarchy2"/>
    <dgm:cxn modelId="{51CBC8AC-8C71-AA4F-A43D-98B4BB3F18DE}" type="presOf" srcId="{169CC73B-559E-D445-85F3-F79DD1222424}" destId="{7A2CCBF0-42D7-FA41-8631-C3767CCB1CBC}" srcOrd="1" destOrd="0" presId="urn:microsoft.com/office/officeart/2005/8/layout/hierarchy2"/>
    <dgm:cxn modelId="{1DF0D0AC-DDA5-C144-99E4-1131B31DF107}" type="presOf" srcId="{723D1924-E0A6-534A-A381-6941F85B483A}" destId="{68305409-AFFB-374B-9EAB-FEE719AAAA62}" srcOrd="1" destOrd="0" presId="urn:microsoft.com/office/officeart/2005/8/layout/hierarchy2"/>
    <dgm:cxn modelId="{7A01D5BD-2B0A-6549-83D0-090608856503}" type="presOf" srcId="{0F34D1DB-D49E-4348-803E-FE914D7583C8}" destId="{0448890D-7C74-3D4F-9D46-D46E86CD87BA}" srcOrd="1" destOrd="0" presId="urn:microsoft.com/office/officeart/2005/8/layout/hierarchy2"/>
    <dgm:cxn modelId="{595343DD-93A6-C348-ABC4-7E0A1E5927C1}" srcId="{2C864C38-5228-3845-A130-43025D833BC9}" destId="{8C80548D-7104-E44C-B90C-EB290784A7C0}" srcOrd="0" destOrd="0" parTransId="{FA1EA08E-547D-314E-9DBD-FC1A9D67EBE1}" sibTransId="{BBFB140B-CB01-8C48-90BA-397B45ADC342}"/>
    <dgm:cxn modelId="{3E1C87E0-DF8C-0548-A1AA-3109300045C5}" type="presOf" srcId="{0F34D1DB-D49E-4348-803E-FE914D7583C8}" destId="{FAED8486-728B-8C49-BAC3-2529F981EBFF}" srcOrd="0" destOrd="0" presId="urn:microsoft.com/office/officeart/2005/8/layout/hierarchy2"/>
    <dgm:cxn modelId="{2FBD3CEB-7813-8E47-8A94-E5F9D3BB044A}" type="presOf" srcId="{BA7FF2B9-EA30-E34A-995E-369A6123A896}" destId="{F0B18837-61BC-7E49-B3CB-5F5481C143F1}" srcOrd="0" destOrd="0" presId="urn:microsoft.com/office/officeart/2005/8/layout/hierarchy2"/>
    <dgm:cxn modelId="{1E6BE5EF-B38F-1F48-8A61-31D9EAA282A9}" type="presOf" srcId="{0627E0A2-A19A-FE48-8274-75AF37D1E8BF}" destId="{456122E1-528A-6B4D-963B-24EB31C89168}" srcOrd="1" destOrd="0" presId="urn:microsoft.com/office/officeart/2005/8/layout/hierarchy2"/>
    <dgm:cxn modelId="{74A046F4-B67B-C541-864A-BB565D35E75A}" type="presOf" srcId="{0627E0A2-A19A-FE48-8274-75AF37D1E8BF}" destId="{D46332E9-01C7-364A-B7DC-7B3E8DF22CB8}" srcOrd="0" destOrd="0" presId="urn:microsoft.com/office/officeart/2005/8/layout/hierarchy2"/>
    <dgm:cxn modelId="{19A5F9FF-59A9-A246-9B5E-1E76A780A621}" srcId="{8C80548D-7104-E44C-B90C-EB290784A7C0}" destId="{A7B41C7A-5693-3944-A8E0-B6FCEBAE4868}" srcOrd="0" destOrd="0" parTransId="{0F34D1DB-D49E-4348-803E-FE914D7583C8}" sibTransId="{BE8E6827-1FF2-3D4E-ACF1-940886A385EF}"/>
    <dgm:cxn modelId="{45FF07CF-8B7F-3E4A-AA20-F901D349F359}" type="presParOf" srcId="{F0B18837-61BC-7E49-B3CB-5F5481C143F1}" destId="{A287FED2-B462-004B-9DDA-148B9849E723}" srcOrd="0" destOrd="0" presId="urn:microsoft.com/office/officeart/2005/8/layout/hierarchy2"/>
    <dgm:cxn modelId="{867C0ED0-8F88-834E-B9A5-A679C996D55D}" type="presParOf" srcId="{A287FED2-B462-004B-9DDA-148B9849E723}" destId="{72FADB82-FD8E-014B-90D6-B211BAA36527}" srcOrd="0" destOrd="0" presId="urn:microsoft.com/office/officeart/2005/8/layout/hierarchy2"/>
    <dgm:cxn modelId="{2CEEC073-67AB-CB45-BC68-A388743EEBEC}" type="presParOf" srcId="{A287FED2-B462-004B-9DDA-148B9849E723}" destId="{1B83326E-754C-9B49-B7FB-8F57DAB1F3C2}" srcOrd="1" destOrd="0" presId="urn:microsoft.com/office/officeart/2005/8/layout/hierarchy2"/>
    <dgm:cxn modelId="{021654A3-817F-FD4F-B02B-F911C442E75F}" type="presParOf" srcId="{1B83326E-754C-9B49-B7FB-8F57DAB1F3C2}" destId="{D46332E9-01C7-364A-B7DC-7B3E8DF22CB8}" srcOrd="0" destOrd="0" presId="urn:microsoft.com/office/officeart/2005/8/layout/hierarchy2"/>
    <dgm:cxn modelId="{26D40E3A-901F-644D-8C54-A51102AE71B8}" type="presParOf" srcId="{D46332E9-01C7-364A-B7DC-7B3E8DF22CB8}" destId="{456122E1-528A-6B4D-963B-24EB31C89168}" srcOrd="0" destOrd="0" presId="urn:microsoft.com/office/officeart/2005/8/layout/hierarchy2"/>
    <dgm:cxn modelId="{95E39569-72BC-C94A-B874-36C5F6A32557}" type="presParOf" srcId="{1B83326E-754C-9B49-B7FB-8F57DAB1F3C2}" destId="{04764CDF-C01C-1547-A005-BDA4054DD590}" srcOrd="1" destOrd="0" presId="urn:microsoft.com/office/officeart/2005/8/layout/hierarchy2"/>
    <dgm:cxn modelId="{D22477EC-4E00-344B-9F73-E9745F95E892}" type="presParOf" srcId="{04764CDF-C01C-1547-A005-BDA4054DD590}" destId="{10B99E96-CBA7-884D-AF6C-848B3FF4ED52}" srcOrd="0" destOrd="0" presId="urn:microsoft.com/office/officeart/2005/8/layout/hierarchy2"/>
    <dgm:cxn modelId="{B13F1797-6902-1A4E-B27C-74977C535F60}" type="presParOf" srcId="{04764CDF-C01C-1547-A005-BDA4054DD590}" destId="{702A5D5E-461E-5144-BF55-46E7FBD78C38}" srcOrd="1" destOrd="0" presId="urn:microsoft.com/office/officeart/2005/8/layout/hierarchy2"/>
    <dgm:cxn modelId="{B2D9A852-5DAA-4642-8530-63924CB77044}" type="presParOf" srcId="{702A5D5E-461E-5144-BF55-46E7FBD78C38}" destId="{35DC5D38-B459-CF45-9982-6D44385F687E}" srcOrd="0" destOrd="0" presId="urn:microsoft.com/office/officeart/2005/8/layout/hierarchy2"/>
    <dgm:cxn modelId="{7D228165-91C3-E841-BB07-0A3EC633E9C8}" type="presParOf" srcId="{35DC5D38-B459-CF45-9982-6D44385F687E}" destId="{BBEF6F97-A5E3-1F40-84AD-42C9BFA75D2A}" srcOrd="0" destOrd="0" presId="urn:microsoft.com/office/officeart/2005/8/layout/hierarchy2"/>
    <dgm:cxn modelId="{D29DF777-B11B-3D4F-A69F-880B4175A64B}" type="presParOf" srcId="{702A5D5E-461E-5144-BF55-46E7FBD78C38}" destId="{8600DA9B-2F10-AF43-922D-7F5551C00275}" srcOrd="1" destOrd="0" presId="urn:microsoft.com/office/officeart/2005/8/layout/hierarchy2"/>
    <dgm:cxn modelId="{E0B677A2-377A-6246-86C4-599042CCA765}" type="presParOf" srcId="{8600DA9B-2F10-AF43-922D-7F5551C00275}" destId="{57F1BC8A-FA79-6843-BC85-A302484ED9D2}" srcOrd="0" destOrd="0" presId="urn:microsoft.com/office/officeart/2005/8/layout/hierarchy2"/>
    <dgm:cxn modelId="{84965C2A-7BF0-0741-87A0-4FA4CC75D8A9}" type="presParOf" srcId="{8600DA9B-2F10-AF43-922D-7F5551C00275}" destId="{BEA44476-941D-B846-998D-0B0B26BA552B}" srcOrd="1" destOrd="0" presId="urn:microsoft.com/office/officeart/2005/8/layout/hierarchy2"/>
    <dgm:cxn modelId="{E1FD4A0C-01C8-194D-9989-859C74E5CC13}" type="presParOf" srcId="{BEA44476-941D-B846-998D-0B0B26BA552B}" destId="{FAED8486-728B-8C49-BAC3-2529F981EBFF}" srcOrd="0" destOrd="0" presId="urn:microsoft.com/office/officeart/2005/8/layout/hierarchy2"/>
    <dgm:cxn modelId="{50A3FF44-AE7C-194D-B3E5-26500E3C2FC9}" type="presParOf" srcId="{FAED8486-728B-8C49-BAC3-2529F981EBFF}" destId="{0448890D-7C74-3D4F-9D46-D46E86CD87BA}" srcOrd="0" destOrd="0" presId="urn:microsoft.com/office/officeart/2005/8/layout/hierarchy2"/>
    <dgm:cxn modelId="{61EDFF20-C604-DF49-AC22-2EE00853019D}" type="presParOf" srcId="{BEA44476-941D-B846-998D-0B0B26BA552B}" destId="{25749DAE-1F6B-AD4E-99A7-71C131779332}" srcOrd="1" destOrd="0" presId="urn:microsoft.com/office/officeart/2005/8/layout/hierarchy2"/>
    <dgm:cxn modelId="{05EE9420-6602-E847-8C66-4A5DB3578395}" type="presParOf" srcId="{25749DAE-1F6B-AD4E-99A7-71C131779332}" destId="{94C8B913-3C05-804F-A012-06AA796BC9E9}" srcOrd="0" destOrd="0" presId="urn:microsoft.com/office/officeart/2005/8/layout/hierarchy2"/>
    <dgm:cxn modelId="{2EE695F8-BFC6-BB45-9B4B-4523CD1E400A}" type="presParOf" srcId="{25749DAE-1F6B-AD4E-99A7-71C131779332}" destId="{EEC2EDF2-3CAD-A04A-979F-DB84187B7B51}" srcOrd="1" destOrd="0" presId="urn:microsoft.com/office/officeart/2005/8/layout/hierarchy2"/>
    <dgm:cxn modelId="{701067D4-58E8-1349-AEDA-4765CC830993}" type="presParOf" srcId="{BEA44476-941D-B846-998D-0B0B26BA552B}" destId="{B2A5FE2E-D352-9741-A34D-A3B12988F98D}" srcOrd="2" destOrd="0" presId="urn:microsoft.com/office/officeart/2005/8/layout/hierarchy2"/>
    <dgm:cxn modelId="{5DAD68F3-6A9B-9043-8EFD-F59FBB24259D}" type="presParOf" srcId="{B2A5FE2E-D352-9741-A34D-A3B12988F98D}" destId="{68305409-AFFB-374B-9EAB-FEE719AAAA62}" srcOrd="0" destOrd="0" presId="urn:microsoft.com/office/officeart/2005/8/layout/hierarchy2"/>
    <dgm:cxn modelId="{5BC763EB-25AD-664A-BE4C-3B36127BA8EC}" type="presParOf" srcId="{BEA44476-941D-B846-998D-0B0B26BA552B}" destId="{4D118D86-129C-094A-A563-ECDBED07D8C7}" srcOrd="3" destOrd="0" presId="urn:microsoft.com/office/officeart/2005/8/layout/hierarchy2"/>
    <dgm:cxn modelId="{9C89919A-D4F8-334A-85AA-94AED4FCC917}" type="presParOf" srcId="{4D118D86-129C-094A-A563-ECDBED07D8C7}" destId="{4B3E1DC8-A3A1-A649-B28C-053E79DE2449}" srcOrd="0" destOrd="0" presId="urn:microsoft.com/office/officeart/2005/8/layout/hierarchy2"/>
    <dgm:cxn modelId="{289E2ACB-C293-834B-B493-55FBD7F1585A}" type="presParOf" srcId="{4D118D86-129C-094A-A563-ECDBED07D8C7}" destId="{2616E1D4-3452-594E-85A2-3A7078159535}" srcOrd="1" destOrd="0" presId="urn:microsoft.com/office/officeart/2005/8/layout/hierarchy2"/>
    <dgm:cxn modelId="{FB13168E-AC5C-024C-929D-76E449EB0983}" type="presParOf" srcId="{1B83326E-754C-9B49-B7FB-8F57DAB1F3C2}" destId="{4531030E-9E1A-3743-A626-3235FD75A6BE}" srcOrd="2" destOrd="0" presId="urn:microsoft.com/office/officeart/2005/8/layout/hierarchy2"/>
    <dgm:cxn modelId="{FC697022-F934-444F-92E2-ACE4E9F5C8B7}" type="presParOf" srcId="{4531030E-9E1A-3743-A626-3235FD75A6BE}" destId="{7A2CCBF0-42D7-FA41-8631-C3767CCB1CBC}" srcOrd="0" destOrd="0" presId="urn:microsoft.com/office/officeart/2005/8/layout/hierarchy2"/>
    <dgm:cxn modelId="{A61F48D0-14A0-0F4F-B791-9EE3803EE6CC}" type="presParOf" srcId="{1B83326E-754C-9B49-B7FB-8F57DAB1F3C2}" destId="{D415D839-FE72-F24C-867B-5DF433F8B85A}" srcOrd="3" destOrd="0" presId="urn:microsoft.com/office/officeart/2005/8/layout/hierarchy2"/>
    <dgm:cxn modelId="{672ABF3D-D33A-D14B-95D3-E8BB6983FC47}" type="presParOf" srcId="{D415D839-FE72-F24C-867B-5DF433F8B85A}" destId="{E3228C23-6037-C746-8840-EE45EA128C93}" srcOrd="0" destOrd="0" presId="urn:microsoft.com/office/officeart/2005/8/layout/hierarchy2"/>
    <dgm:cxn modelId="{DF5AFD26-CEE8-DB46-9039-4474D26E2377}" type="presParOf" srcId="{D415D839-FE72-F24C-867B-5DF433F8B85A}" destId="{ACC950BD-9893-5144-8987-34011093B36B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F8C62010-B4CE-494A-AD82-CE030DD3191E}" type="doc">
      <dgm:prSet loTypeId="urn:microsoft.com/office/officeart/2005/8/layout/hierarchy2" loCatId="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EF6027F-22D0-C344-B280-66452405E699}">
      <dgm:prSet phldrT="[Text]"/>
      <dgm:spPr/>
      <dgm:t>
        <a:bodyPr/>
        <a:lstStyle/>
        <a:p>
          <a:r>
            <a:rPr lang="en-US" dirty="0"/>
            <a:t>Is something travelling on a circular path?</a:t>
          </a:r>
        </a:p>
      </dgm:t>
    </dgm:pt>
    <dgm:pt modelId="{473FA69F-C73A-2F43-92A6-2E02ADD53387}" type="parTrans" cxnId="{0D12503D-63FF-7E4F-AD3B-E461981F3935}">
      <dgm:prSet/>
      <dgm:spPr/>
      <dgm:t>
        <a:bodyPr/>
        <a:lstStyle/>
        <a:p>
          <a:endParaRPr lang="en-US"/>
        </a:p>
      </dgm:t>
    </dgm:pt>
    <dgm:pt modelId="{F888DED2-7C8C-174E-B585-70E8596D0B31}" type="sibTrans" cxnId="{0D12503D-63FF-7E4F-AD3B-E461981F3935}">
      <dgm:prSet/>
      <dgm:spPr/>
      <dgm:t>
        <a:bodyPr/>
        <a:lstStyle/>
        <a:p>
          <a:endParaRPr lang="en-US"/>
        </a:p>
      </dgm:t>
    </dgm:pt>
    <dgm:pt modelId="{106B7124-8D86-764A-A99E-624A7B1D0747}">
      <dgm:prSet phldrT="[Text]"/>
      <dgm:spPr/>
      <dgm:t>
        <a:bodyPr/>
        <a:lstStyle/>
        <a:p>
          <a:r>
            <a:rPr lang="en-US" dirty="0"/>
            <a:t>Yes</a:t>
          </a:r>
        </a:p>
      </dgm:t>
    </dgm:pt>
    <dgm:pt modelId="{8589B16E-6EEC-964E-82DA-A3AFDCD1CBDF}" type="parTrans" cxnId="{2353C718-C223-7546-824F-F485BA5983DA}">
      <dgm:prSet/>
      <dgm:spPr/>
      <dgm:t>
        <a:bodyPr/>
        <a:lstStyle/>
        <a:p>
          <a:endParaRPr lang="en-US"/>
        </a:p>
      </dgm:t>
    </dgm:pt>
    <dgm:pt modelId="{D780C705-AAFC-1146-B570-B9E359071DFD}" type="sibTrans" cxnId="{2353C718-C223-7546-824F-F485BA5983DA}">
      <dgm:prSet/>
      <dgm:spPr/>
      <dgm:t>
        <a:bodyPr/>
        <a:lstStyle/>
        <a:p>
          <a:endParaRPr lang="en-US"/>
        </a:p>
      </dgm:t>
    </dgm:pt>
    <dgm:pt modelId="{D2033264-9989-A641-8C3A-BA456F6D3102}">
      <dgm:prSet phldrT="[Text]"/>
      <dgm:spPr/>
      <dgm:t>
        <a:bodyPr/>
        <a:lstStyle/>
        <a:p>
          <a:r>
            <a:rPr lang="en-US" dirty="0"/>
            <a:t>Centripetal force results from the net force pointing along the radius from the orbiting object to the center of the circular orbit.</a:t>
          </a:r>
        </a:p>
      </dgm:t>
    </dgm:pt>
    <dgm:pt modelId="{A93D1472-906C-E24E-9756-3DF9A9E69CBD}" type="parTrans" cxnId="{6657816F-02DC-1541-8177-D7AF92B0F3F7}">
      <dgm:prSet/>
      <dgm:spPr/>
      <dgm:t>
        <a:bodyPr/>
        <a:lstStyle/>
        <a:p>
          <a:endParaRPr lang="en-US"/>
        </a:p>
      </dgm:t>
    </dgm:pt>
    <dgm:pt modelId="{6C977525-AD8D-8545-8962-3FB4017C25AB}" type="sibTrans" cxnId="{6657816F-02DC-1541-8177-D7AF92B0F3F7}">
      <dgm:prSet/>
      <dgm:spPr/>
      <dgm:t>
        <a:bodyPr/>
        <a:lstStyle/>
        <a:p>
          <a:endParaRPr lang="en-US"/>
        </a:p>
      </dgm:t>
    </dgm:pt>
    <dgm:pt modelId="{497B91A2-30E7-E54D-9DED-8D40F4192119}">
      <dgm:prSet phldrT="[Text]"/>
      <dgm:spPr/>
      <dgm:t>
        <a:bodyPr/>
        <a:lstStyle/>
        <a:p>
          <a:r>
            <a:rPr lang="en-US" dirty="0">
              <a:latin typeface="Symbol" charset="2"/>
              <a:cs typeface="Symbol" charset="2"/>
            </a:rPr>
            <a:t>S</a:t>
          </a:r>
          <a:r>
            <a:rPr lang="en-US" dirty="0">
              <a:latin typeface="+mn-lt"/>
              <a:cs typeface="Symbol" charset="2"/>
            </a:rPr>
            <a:t>F = mv</a:t>
          </a:r>
          <a:r>
            <a:rPr lang="en-US" baseline="30000" dirty="0">
              <a:latin typeface="+mn-lt"/>
              <a:cs typeface="Symbol" charset="2"/>
            </a:rPr>
            <a:t>2</a:t>
          </a:r>
          <a:r>
            <a:rPr lang="en-US" baseline="0" dirty="0">
              <a:latin typeface="+mn-lt"/>
              <a:cs typeface="Symbol" charset="2"/>
            </a:rPr>
            <a:t>/r</a:t>
          </a:r>
          <a:endParaRPr lang="en-US" dirty="0">
            <a:latin typeface="Symbol" charset="2"/>
            <a:cs typeface="Symbol" charset="2"/>
          </a:endParaRPr>
        </a:p>
      </dgm:t>
    </dgm:pt>
    <dgm:pt modelId="{5CB9BB58-CFEB-0849-AD31-A50FA1472CD0}" type="parTrans" cxnId="{291EE97A-AB62-BE49-9126-C42A489F72ED}">
      <dgm:prSet/>
      <dgm:spPr/>
      <dgm:t>
        <a:bodyPr/>
        <a:lstStyle/>
        <a:p>
          <a:endParaRPr lang="en-US"/>
        </a:p>
      </dgm:t>
    </dgm:pt>
    <dgm:pt modelId="{B56B2EE7-D85D-4A43-9AF1-7AE6B3692DB6}" type="sibTrans" cxnId="{291EE97A-AB62-BE49-9126-C42A489F72ED}">
      <dgm:prSet/>
      <dgm:spPr/>
      <dgm:t>
        <a:bodyPr/>
        <a:lstStyle/>
        <a:p>
          <a:endParaRPr lang="en-US"/>
        </a:p>
      </dgm:t>
    </dgm:pt>
    <dgm:pt modelId="{7ACAD505-B07B-714E-B6B8-8446CC763128}">
      <dgm:prSet phldrT="[Text]"/>
      <dgm:spPr/>
      <dgm:t>
        <a:bodyPr/>
        <a:lstStyle/>
        <a:p>
          <a:r>
            <a:rPr lang="en-US" dirty="0"/>
            <a:t>No</a:t>
          </a:r>
        </a:p>
      </dgm:t>
    </dgm:pt>
    <dgm:pt modelId="{6D522DE4-BDEE-0243-A2CD-9B38FC25130F}" type="parTrans" cxnId="{E9D45DC6-1C72-D54A-97B0-7A749D75A589}">
      <dgm:prSet/>
      <dgm:spPr/>
      <dgm:t>
        <a:bodyPr/>
        <a:lstStyle/>
        <a:p>
          <a:endParaRPr lang="en-US"/>
        </a:p>
      </dgm:t>
    </dgm:pt>
    <dgm:pt modelId="{731B1A77-2C8D-0447-8D5B-F84B65129037}" type="sibTrans" cxnId="{E9D45DC6-1C72-D54A-97B0-7A749D75A589}">
      <dgm:prSet/>
      <dgm:spPr/>
      <dgm:t>
        <a:bodyPr/>
        <a:lstStyle/>
        <a:p>
          <a:endParaRPr lang="en-US"/>
        </a:p>
      </dgm:t>
    </dgm:pt>
    <dgm:pt modelId="{241263AE-2AAC-A445-9D2D-ACB6B9DC0D48}">
      <dgm:prSet phldrT="[Text]"/>
      <dgm:spPr/>
      <dgm:t>
        <a:bodyPr/>
        <a:lstStyle/>
        <a:p>
          <a:r>
            <a:rPr lang="en-US" dirty="0">
              <a:latin typeface="+mn-lt"/>
              <a:cs typeface="Symbol" charset="2"/>
            </a:rPr>
            <a:t>Is something in a circular orbit?</a:t>
          </a:r>
        </a:p>
      </dgm:t>
    </dgm:pt>
    <dgm:pt modelId="{EA702B12-5A59-1943-8E1D-FB0BD6A4A557}" type="parTrans" cxnId="{C125CBC1-F8AA-FE4A-8ACB-F728B44FF550}">
      <dgm:prSet/>
      <dgm:spPr/>
      <dgm:t>
        <a:bodyPr/>
        <a:lstStyle/>
        <a:p>
          <a:endParaRPr lang="en-US"/>
        </a:p>
      </dgm:t>
    </dgm:pt>
    <dgm:pt modelId="{A0655AC3-4313-7440-A157-57F928C39F5E}" type="sibTrans" cxnId="{C125CBC1-F8AA-FE4A-8ACB-F728B44FF550}">
      <dgm:prSet/>
      <dgm:spPr/>
      <dgm:t>
        <a:bodyPr/>
        <a:lstStyle/>
        <a:p>
          <a:endParaRPr lang="en-US"/>
        </a:p>
      </dgm:t>
    </dgm:pt>
    <dgm:pt modelId="{E9111F3D-8210-6646-8BCE-1C18B5140D0F}">
      <dgm:prSet phldrT="[Text]"/>
      <dgm:spPr/>
      <dgm:t>
        <a:bodyPr/>
        <a:lstStyle/>
        <a:p>
          <a:r>
            <a:rPr lang="en-US" dirty="0"/>
            <a:t>Universal gravitational force causes centripetal force</a:t>
          </a:r>
          <a:endParaRPr lang="en-US" dirty="0">
            <a:latin typeface="+mn-lt"/>
            <a:cs typeface="Symbol" charset="2"/>
          </a:endParaRPr>
        </a:p>
      </dgm:t>
    </dgm:pt>
    <dgm:pt modelId="{49C2F89E-4541-794C-AE7D-F281BE112C1D}" type="parTrans" cxnId="{5B8175DD-1FAF-8B40-8539-BCED7E226026}">
      <dgm:prSet/>
      <dgm:spPr/>
      <dgm:t>
        <a:bodyPr/>
        <a:lstStyle/>
        <a:p>
          <a:endParaRPr lang="en-US"/>
        </a:p>
      </dgm:t>
    </dgm:pt>
    <dgm:pt modelId="{0089464C-DA99-344F-B667-4519FAAC785F}" type="sibTrans" cxnId="{5B8175DD-1FAF-8B40-8539-BCED7E226026}">
      <dgm:prSet/>
      <dgm:spPr/>
      <dgm:t>
        <a:bodyPr/>
        <a:lstStyle/>
        <a:p>
          <a:endParaRPr lang="en-US"/>
        </a:p>
      </dgm:t>
    </dgm:pt>
    <dgm:pt modelId="{51BA14F3-1AE8-5B4D-9224-0450A6DFDD01}">
      <dgm:prSet/>
      <dgm:spPr/>
      <dgm:t>
        <a:bodyPr/>
        <a:lstStyle/>
        <a:p>
          <a:r>
            <a:rPr lang="en-US" dirty="0"/>
            <a:t>Can use this to relate the masses, the distance between the objects, the period of the orbit, the speed of the orbit</a:t>
          </a:r>
        </a:p>
      </dgm:t>
    </dgm:pt>
    <dgm:pt modelId="{4DAE8BDF-DCFD-7E4B-8CAF-6E94C5F054CA}" type="parTrans" cxnId="{989D3189-9FFB-7348-A362-93D9A2E865EA}">
      <dgm:prSet/>
      <dgm:spPr/>
      <dgm:t>
        <a:bodyPr/>
        <a:lstStyle/>
        <a:p>
          <a:endParaRPr lang="en-US"/>
        </a:p>
      </dgm:t>
    </dgm:pt>
    <dgm:pt modelId="{342B2AE7-7317-D542-AB5D-A29B0381E4EC}" type="sibTrans" cxnId="{989D3189-9FFB-7348-A362-93D9A2E865EA}">
      <dgm:prSet/>
      <dgm:spPr/>
      <dgm:t>
        <a:bodyPr/>
        <a:lstStyle/>
        <a:p>
          <a:endParaRPr lang="en-US"/>
        </a:p>
      </dgm:t>
    </dgm:pt>
    <dgm:pt modelId="{FD952004-27F0-FA49-A186-204E6BAE2CDC}">
      <dgm:prSet/>
      <dgm:spPr/>
      <dgm:t>
        <a:bodyPr/>
        <a:lstStyle/>
        <a:p>
          <a:r>
            <a:rPr lang="en-US" dirty="0"/>
            <a:t>Relate this to centripetal force above</a:t>
          </a:r>
        </a:p>
      </dgm:t>
    </dgm:pt>
    <dgm:pt modelId="{7EDEE664-18F0-6E42-A67F-F921AE419806}" type="parTrans" cxnId="{B47B667A-FA5B-3A45-BAFD-2A5A874D8D27}">
      <dgm:prSet/>
      <dgm:spPr/>
      <dgm:t>
        <a:bodyPr/>
        <a:lstStyle/>
        <a:p>
          <a:endParaRPr lang="en-US"/>
        </a:p>
      </dgm:t>
    </dgm:pt>
    <dgm:pt modelId="{ED55C71B-C5A8-984C-B707-CFDF4FA7D47F}" type="sibTrans" cxnId="{B47B667A-FA5B-3A45-BAFD-2A5A874D8D27}">
      <dgm:prSet/>
      <dgm:spPr/>
      <dgm:t>
        <a:bodyPr/>
        <a:lstStyle/>
        <a:p>
          <a:endParaRPr lang="en-US"/>
        </a:p>
      </dgm:t>
    </dgm:pt>
    <dgm:pt modelId="{60FAB496-56FA-3143-A4F8-97D3FEB90116}" type="pres">
      <dgm:prSet presAssocID="{F8C62010-B4CE-494A-AD82-CE030DD3191E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77D57E03-CF07-4944-A723-7EE7A4F9FAF6}" type="pres">
      <dgm:prSet presAssocID="{DEF6027F-22D0-C344-B280-66452405E699}" presName="root1" presStyleCnt="0"/>
      <dgm:spPr/>
    </dgm:pt>
    <dgm:pt modelId="{67EA7F0A-5991-5848-B4DB-DA92B5BC52EB}" type="pres">
      <dgm:prSet presAssocID="{DEF6027F-22D0-C344-B280-66452405E699}" presName="LevelOneTextNode" presStyleLbl="node0" presStyleIdx="0" presStyleCnt="1">
        <dgm:presLayoutVars>
          <dgm:chPref val="3"/>
        </dgm:presLayoutVars>
      </dgm:prSet>
      <dgm:spPr/>
    </dgm:pt>
    <dgm:pt modelId="{683D9DF8-30BD-9642-B5A5-1667736C8B69}" type="pres">
      <dgm:prSet presAssocID="{DEF6027F-22D0-C344-B280-66452405E699}" presName="level2hierChild" presStyleCnt="0"/>
      <dgm:spPr/>
    </dgm:pt>
    <dgm:pt modelId="{871F05B9-B813-A443-917E-1603E8E1E460}" type="pres">
      <dgm:prSet presAssocID="{8589B16E-6EEC-964E-82DA-A3AFDCD1CBDF}" presName="conn2-1" presStyleLbl="parChTrans1D2" presStyleIdx="0" presStyleCnt="3"/>
      <dgm:spPr/>
    </dgm:pt>
    <dgm:pt modelId="{E134F2C3-91B8-094C-8676-3A6E899858D8}" type="pres">
      <dgm:prSet presAssocID="{8589B16E-6EEC-964E-82DA-A3AFDCD1CBDF}" presName="connTx" presStyleLbl="parChTrans1D2" presStyleIdx="0" presStyleCnt="3"/>
      <dgm:spPr/>
    </dgm:pt>
    <dgm:pt modelId="{B04B802E-9C0D-AA47-86BF-3245377F05F0}" type="pres">
      <dgm:prSet presAssocID="{106B7124-8D86-764A-A99E-624A7B1D0747}" presName="root2" presStyleCnt="0"/>
      <dgm:spPr/>
    </dgm:pt>
    <dgm:pt modelId="{14F54B20-C185-E344-8BAD-EDBA00FA28DD}" type="pres">
      <dgm:prSet presAssocID="{106B7124-8D86-764A-A99E-624A7B1D0747}" presName="LevelTwoTextNode" presStyleLbl="node2" presStyleIdx="0" presStyleCnt="3">
        <dgm:presLayoutVars>
          <dgm:chPref val="3"/>
        </dgm:presLayoutVars>
      </dgm:prSet>
      <dgm:spPr/>
    </dgm:pt>
    <dgm:pt modelId="{0BAF205A-2919-3743-BD10-F2B30807B6FE}" type="pres">
      <dgm:prSet presAssocID="{106B7124-8D86-764A-A99E-624A7B1D0747}" presName="level3hierChild" presStyleCnt="0"/>
      <dgm:spPr/>
    </dgm:pt>
    <dgm:pt modelId="{657936AF-69DD-1F46-AC56-2A17F13C95E2}" type="pres">
      <dgm:prSet presAssocID="{A93D1472-906C-E24E-9756-3DF9A9E69CBD}" presName="conn2-1" presStyleLbl="parChTrans1D3" presStyleIdx="0" presStyleCnt="5"/>
      <dgm:spPr/>
    </dgm:pt>
    <dgm:pt modelId="{97C13915-8631-5D49-8AAE-34054305639E}" type="pres">
      <dgm:prSet presAssocID="{A93D1472-906C-E24E-9756-3DF9A9E69CBD}" presName="connTx" presStyleLbl="parChTrans1D3" presStyleIdx="0" presStyleCnt="5"/>
      <dgm:spPr/>
    </dgm:pt>
    <dgm:pt modelId="{666ECE0B-5286-2D4F-9FFC-5196FB98AC35}" type="pres">
      <dgm:prSet presAssocID="{D2033264-9989-A641-8C3A-BA456F6D3102}" presName="root2" presStyleCnt="0"/>
      <dgm:spPr/>
    </dgm:pt>
    <dgm:pt modelId="{DD1BB34B-F75B-4A46-8102-9ECB3126CD17}" type="pres">
      <dgm:prSet presAssocID="{D2033264-9989-A641-8C3A-BA456F6D3102}" presName="LevelTwoTextNode" presStyleLbl="node3" presStyleIdx="0" presStyleCnt="5">
        <dgm:presLayoutVars>
          <dgm:chPref val="3"/>
        </dgm:presLayoutVars>
      </dgm:prSet>
      <dgm:spPr/>
    </dgm:pt>
    <dgm:pt modelId="{1007C996-AE4B-FB4D-834B-BF9677B22E42}" type="pres">
      <dgm:prSet presAssocID="{D2033264-9989-A641-8C3A-BA456F6D3102}" presName="level3hierChild" presStyleCnt="0"/>
      <dgm:spPr/>
    </dgm:pt>
    <dgm:pt modelId="{E1395334-6974-EB4B-BD5B-D805DE44D378}" type="pres">
      <dgm:prSet presAssocID="{5CB9BB58-CFEB-0849-AD31-A50FA1472CD0}" presName="conn2-1" presStyleLbl="parChTrans1D3" presStyleIdx="1" presStyleCnt="5"/>
      <dgm:spPr/>
    </dgm:pt>
    <dgm:pt modelId="{0F241E04-6ABB-0747-8B6F-3FECECD75AB5}" type="pres">
      <dgm:prSet presAssocID="{5CB9BB58-CFEB-0849-AD31-A50FA1472CD0}" presName="connTx" presStyleLbl="parChTrans1D3" presStyleIdx="1" presStyleCnt="5"/>
      <dgm:spPr/>
    </dgm:pt>
    <dgm:pt modelId="{3F115A1A-C3CE-5843-A992-5AA5989E16FC}" type="pres">
      <dgm:prSet presAssocID="{497B91A2-30E7-E54D-9DED-8D40F4192119}" presName="root2" presStyleCnt="0"/>
      <dgm:spPr/>
    </dgm:pt>
    <dgm:pt modelId="{AA8D2CD4-AA93-874E-98E9-8F6F2CF1BC16}" type="pres">
      <dgm:prSet presAssocID="{497B91A2-30E7-E54D-9DED-8D40F4192119}" presName="LevelTwoTextNode" presStyleLbl="node3" presStyleIdx="1" presStyleCnt="5">
        <dgm:presLayoutVars>
          <dgm:chPref val="3"/>
        </dgm:presLayoutVars>
      </dgm:prSet>
      <dgm:spPr/>
    </dgm:pt>
    <dgm:pt modelId="{8B6BA849-81B3-B040-A024-7CA1BE83452D}" type="pres">
      <dgm:prSet presAssocID="{497B91A2-30E7-E54D-9DED-8D40F4192119}" presName="level3hierChild" presStyleCnt="0"/>
      <dgm:spPr/>
    </dgm:pt>
    <dgm:pt modelId="{AE66CC81-C997-1545-9639-84E9604DDDB5}" type="pres">
      <dgm:prSet presAssocID="{EA702B12-5A59-1943-8E1D-FB0BD6A4A557}" presName="conn2-1" presStyleLbl="parChTrans1D2" presStyleIdx="1" presStyleCnt="3"/>
      <dgm:spPr/>
    </dgm:pt>
    <dgm:pt modelId="{FF5FABBE-44EB-BF45-B0BE-9ECB8E54F498}" type="pres">
      <dgm:prSet presAssocID="{EA702B12-5A59-1943-8E1D-FB0BD6A4A557}" presName="connTx" presStyleLbl="parChTrans1D2" presStyleIdx="1" presStyleCnt="3"/>
      <dgm:spPr/>
    </dgm:pt>
    <dgm:pt modelId="{B126292B-9EF8-4E46-90F3-95E7917FFDFD}" type="pres">
      <dgm:prSet presAssocID="{241263AE-2AAC-A445-9D2D-ACB6B9DC0D48}" presName="root2" presStyleCnt="0"/>
      <dgm:spPr/>
    </dgm:pt>
    <dgm:pt modelId="{39A5333E-F95D-5E44-B953-F63E69E6FB1A}" type="pres">
      <dgm:prSet presAssocID="{241263AE-2AAC-A445-9D2D-ACB6B9DC0D48}" presName="LevelTwoTextNode" presStyleLbl="node2" presStyleIdx="1" presStyleCnt="3">
        <dgm:presLayoutVars>
          <dgm:chPref val="3"/>
        </dgm:presLayoutVars>
      </dgm:prSet>
      <dgm:spPr/>
    </dgm:pt>
    <dgm:pt modelId="{36407BE5-0C6F-CA48-BF3F-1B85717DB53C}" type="pres">
      <dgm:prSet presAssocID="{241263AE-2AAC-A445-9D2D-ACB6B9DC0D48}" presName="level3hierChild" presStyleCnt="0"/>
      <dgm:spPr/>
    </dgm:pt>
    <dgm:pt modelId="{DF58AA4C-3FCD-2945-80F3-04E5B9A0DF52}" type="pres">
      <dgm:prSet presAssocID="{49C2F89E-4541-794C-AE7D-F281BE112C1D}" presName="conn2-1" presStyleLbl="parChTrans1D3" presStyleIdx="2" presStyleCnt="5"/>
      <dgm:spPr/>
    </dgm:pt>
    <dgm:pt modelId="{2CAA904C-4B27-2948-817B-84ED9BBC997B}" type="pres">
      <dgm:prSet presAssocID="{49C2F89E-4541-794C-AE7D-F281BE112C1D}" presName="connTx" presStyleLbl="parChTrans1D3" presStyleIdx="2" presStyleCnt="5"/>
      <dgm:spPr/>
    </dgm:pt>
    <dgm:pt modelId="{7EDC3F24-F5A7-0B4E-A819-D31B9D235EF3}" type="pres">
      <dgm:prSet presAssocID="{E9111F3D-8210-6646-8BCE-1C18B5140D0F}" presName="root2" presStyleCnt="0"/>
      <dgm:spPr/>
    </dgm:pt>
    <dgm:pt modelId="{7FD49B7A-FA71-0C41-ABA0-FA7F3F10B785}" type="pres">
      <dgm:prSet presAssocID="{E9111F3D-8210-6646-8BCE-1C18B5140D0F}" presName="LevelTwoTextNode" presStyleLbl="node3" presStyleIdx="2" presStyleCnt="5">
        <dgm:presLayoutVars>
          <dgm:chPref val="3"/>
        </dgm:presLayoutVars>
      </dgm:prSet>
      <dgm:spPr/>
    </dgm:pt>
    <dgm:pt modelId="{7D76E450-99AE-8D46-809D-5DB1A1B38FA0}" type="pres">
      <dgm:prSet presAssocID="{E9111F3D-8210-6646-8BCE-1C18B5140D0F}" presName="level3hierChild" presStyleCnt="0"/>
      <dgm:spPr/>
    </dgm:pt>
    <dgm:pt modelId="{1C5433D5-876D-2748-A59B-F971C396DA15}" type="pres">
      <dgm:prSet presAssocID="{4DAE8BDF-DCFD-7E4B-8CAF-6E94C5F054CA}" presName="conn2-1" presStyleLbl="parChTrans1D3" presStyleIdx="3" presStyleCnt="5"/>
      <dgm:spPr/>
    </dgm:pt>
    <dgm:pt modelId="{FC8C9A8C-B697-934E-AD2E-B79A11C764BD}" type="pres">
      <dgm:prSet presAssocID="{4DAE8BDF-DCFD-7E4B-8CAF-6E94C5F054CA}" presName="connTx" presStyleLbl="parChTrans1D3" presStyleIdx="3" presStyleCnt="5"/>
      <dgm:spPr/>
    </dgm:pt>
    <dgm:pt modelId="{5F85B516-F257-524A-8C86-B9F0664DC6A3}" type="pres">
      <dgm:prSet presAssocID="{51BA14F3-1AE8-5B4D-9224-0450A6DFDD01}" presName="root2" presStyleCnt="0"/>
      <dgm:spPr/>
    </dgm:pt>
    <dgm:pt modelId="{9DE68A35-B9E5-B141-B756-70FE281AF0CB}" type="pres">
      <dgm:prSet presAssocID="{51BA14F3-1AE8-5B4D-9224-0450A6DFDD01}" presName="LevelTwoTextNode" presStyleLbl="node3" presStyleIdx="3" presStyleCnt="5">
        <dgm:presLayoutVars>
          <dgm:chPref val="3"/>
        </dgm:presLayoutVars>
      </dgm:prSet>
      <dgm:spPr/>
    </dgm:pt>
    <dgm:pt modelId="{91D7EA91-661B-1345-98CF-A7993D7461DB}" type="pres">
      <dgm:prSet presAssocID="{51BA14F3-1AE8-5B4D-9224-0450A6DFDD01}" presName="level3hierChild" presStyleCnt="0"/>
      <dgm:spPr/>
    </dgm:pt>
    <dgm:pt modelId="{6ABC778B-3CBA-BA42-9ED2-65EF1F6B4D56}" type="pres">
      <dgm:prSet presAssocID="{7EDEE664-18F0-6E42-A67F-F921AE419806}" presName="conn2-1" presStyleLbl="parChTrans1D3" presStyleIdx="4" presStyleCnt="5"/>
      <dgm:spPr/>
    </dgm:pt>
    <dgm:pt modelId="{69577D96-ED68-8C49-8005-2BEA076FB362}" type="pres">
      <dgm:prSet presAssocID="{7EDEE664-18F0-6E42-A67F-F921AE419806}" presName="connTx" presStyleLbl="parChTrans1D3" presStyleIdx="4" presStyleCnt="5"/>
      <dgm:spPr/>
    </dgm:pt>
    <dgm:pt modelId="{2069F8D8-2B09-654A-B8B8-874460C51267}" type="pres">
      <dgm:prSet presAssocID="{FD952004-27F0-FA49-A186-204E6BAE2CDC}" presName="root2" presStyleCnt="0"/>
      <dgm:spPr/>
    </dgm:pt>
    <dgm:pt modelId="{330BC536-9877-DA42-9765-8C0872E9692B}" type="pres">
      <dgm:prSet presAssocID="{FD952004-27F0-FA49-A186-204E6BAE2CDC}" presName="LevelTwoTextNode" presStyleLbl="node3" presStyleIdx="4" presStyleCnt="5">
        <dgm:presLayoutVars>
          <dgm:chPref val="3"/>
        </dgm:presLayoutVars>
      </dgm:prSet>
      <dgm:spPr/>
    </dgm:pt>
    <dgm:pt modelId="{B22F9E5C-A265-F349-A806-490EBAA606C2}" type="pres">
      <dgm:prSet presAssocID="{FD952004-27F0-FA49-A186-204E6BAE2CDC}" presName="level3hierChild" presStyleCnt="0"/>
      <dgm:spPr/>
    </dgm:pt>
    <dgm:pt modelId="{A69FE342-8F52-F940-8EC5-F175EAED4F2F}" type="pres">
      <dgm:prSet presAssocID="{6D522DE4-BDEE-0243-A2CD-9B38FC25130F}" presName="conn2-1" presStyleLbl="parChTrans1D2" presStyleIdx="2" presStyleCnt="3"/>
      <dgm:spPr/>
    </dgm:pt>
    <dgm:pt modelId="{7BC805FA-0CD2-7F4A-9305-C45A8A7AB1E2}" type="pres">
      <dgm:prSet presAssocID="{6D522DE4-BDEE-0243-A2CD-9B38FC25130F}" presName="connTx" presStyleLbl="parChTrans1D2" presStyleIdx="2" presStyleCnt="3"/>
      <dgm:spPr/>
    </dgm:pt>
    <dgm:pt modelId="{794AA912-BE4F-5B41-B31C-2901CDECE900}" type="pres">
      <dgm:prSet presAssocID="{7ACAD505-B07B-714E-B6B8-8446CC763128}" presName="root2" presStyleCnt="0"/>
      <dgm:spPr/>
    </dgm:pt>
    <dgm:pt modelId="{7A3482CC-6D3D-8745-A951-73768AACA43C}" type="pres">
      <dgm:prSet presAssocID="{7ACAD505-B07B-714E-B6B8-8446CC763128}" presName="LevelTwoTextNode" presStyleLbl="node2" presStyleIdx="2" presStyleCnt="3" custLinFactNeighborX="-1029" custLinFactNeighborY="53497">
        <dgm:presLayoutVars>
          <dgm:chPref val="3"/>
        </dgm:presLayoutVars>
      </dgm:prSet>
      <dgm:spPr/>
    </dgm:pt>
    <dgm:pt modelId="{929E3523-4D4D-6E4C-BB04-CE5C94DCFEC2}" type="pres">
      <dgm:prSet presAssocID="{7ACAD505-B07B-714E-B6B8-8446CC763128}" presName="level3hierChild" presStyleCnt="0"/>
      <dgm:spPr/>
    </dgm:pt>
  </dgm:ptLst>
  <dgm:cxnLst>
    <dgm:cxn modelId="{C83E2415-F296-4A44-B99E-16B2C33E7DC2}" type="presOf" srcId="{4DAE8BDF-DCFD-7E4B-8CAF-6E94C5F054CA}" destId="{1C5433D5-876D-2748-A59B-F971C396DA15}" srcOrd="0" destOrd="0" presId="urn:microsoft.com/office/officeart/2005/8/layout/hierarchy2"/>
    <dgm:cxn modelId="{2353C718-C223-7546-824F-F485BA5983DA}" srcId="{DEF6027F-22D0-C344-B280-66452405E699}" destId="{106B7124-8D86-764A-A99E-624A7B1D0747}" srcOrd="0" destOrd="0" parTransId="{8589B16E-6EEC-964E-82DA-A3AFDCD1CBDF}" sibTransId="{D780C705-AAFC-1146-B570-B9E359071DFD}"/>
    <dgm:cxn modelId="{390BD618-E5AC-9140-8BC0-6E905F0DEB09}" type="presOf" srcId="{7EDEE664-18F0-6E42-A67F-F921AE419806}" destId="{69577D96-ED68-8C49-8005-2BEA076FB362}" srcOrd="1" destOrd="0" presId="urn:microsoft.com/office/officeart/2005/8/layout/hierarchy2"/>
    <dgm:cxn modelId="{7DEB611C-657D-D640-AF9B-136843D9CD43}" type="presOf" srcId="{5CB9BB58-CFEB-0849-AD31-A50FA1472CD0}" destId="{0F241E04-6ABB-0747-8B6F-3FECECD75AB5}" srcOrd="1" destOrd="0" presId="urn:microsoft.com/office/officeart/2005/8/layout/hierarchy2"/>
    <dgm:cxn modelId="{5D1ECA2F-6FC6-C048-8273-EFA308A50F4C}" type="presOf" srcId="{7EDEE664-18F0-6E42-A67F-F921AE419806}" destId="{6ABC778B-3CBA-BA42-9ED2-65EF1F6B4D56}" srcOrd="0" destOrd="0" presId="urn:microsoft.com/office/officeart/2005/8/layout/hierarchy2"/>
    <dgm:cxn modelId="{5D90BB31-93E0-B84A-B32C-249C59B7F9FD}" type="presOf" srcId="{D2033264-9989-A641-8C3A-BA456F6D3102}" destId="{DD1BB34B-F75B-4A46-8102-9ECB3126CD17}" srcOrd="0" destOrd="0" presId="urn:microsoft.com/office/officeart/2005/8/layout/hierarchy2"/>
    <dgm:cxn modelId="{85F93534-F8D1-E249-AA6E-40EDF75ACFC8}" type="presOf" srcId="{DEF6027F-22D0-C344-B280-66452405E699}" destId="{67EA7F0A-5991-5848-B4DB-DA92B5BC52EB}" srcOrd="0" destOrd="0" presId="urn:microsoft.com/office/officeart/2005/8/layout/hierarchy2"/>
    <dgm:cxn modelId="{D8695B37-C883-9E43-B1BF-6D1FBE069D01}" type="presOf" srcId="{5CB9BB58-CFEB-0849-AD31-A50FA1472CD0}" destId="{E1395334-6974-EB4B-BD5B-D805DE44D378}" srcOrd="0" destOrd="0" presId="urn:microsoft.com/office/officeart/2005/8/layout/hierarchy2"/>
    <dgm:cxn modelId="{0D12503D-63FF-7E4F-AD3B-E461981F3935}" srcId="{F8C62010-B4CE-494A-AD82-CE030DD3191E}" destId="{DEF6027F-22D0-C344-B280-66452405E699}" srcOrd="0" destOrd="0" parTransId="{473FA69F-C73A-2F43-92A6-2E02ADD53387}" sibTransId="{F888DED2-7C8C-174E-B585-70E8596D0B31}"/>
    <dgm:cxn modelId="{2967204B-2BAF-0244-894C-21BE2FB76D3C}" type="presOf" srcId="{FD952004-27F0-FA49-A186-204E6BAE2CDC}" destId="{330BC536-9877-DA42-9765-8C0872E9692B}" srcOrd="0" destOrd="0" presId="urn:microsoft.com/office/officeart/2005/8/layout/hierarchy2"/>
    <dgm:cxn modelId="{8A3A9D4F-D2AB-734A-BC77-CB5D7F8BCB97}" type="presOf" srcId="{6D522DE4-BDEE-0243-A2CD-9B38FC25130F}" destId="{7BC805FA-0CD2-7F4A-9305-C45A8A7AB1E2}" srcOrd="1" destOrd="0" presId="urn:microsoft.com/office/officeart/2005/8/layout/hierarchy2"/>
    <dgm:cxn modelId="{0C1C9459-87FB-2044-88FE-FF9D43FC0C13}" type="presOf" srcId="{EA702B12-5A59-1943-8E1D-FB0BD6A4A557}" destId="{AE66CC81-C997-1545-9639-84E9604DDDB5}" srcOrd="0" destOrd="0" presId="urn:microsoft.com/office/officeart/2005/8/layout/hierarchy2"/>
    <dgm:cxn modelId="{1F85705E-9092-8148-A3BB-3A94BB0FA364}" type="presOf" srcId="{A93D1472-906C-E24E-9756-3DF9A9E69CBD}" destId="{657936AF-69DD-1F46-AC56-2A17F13C95E2}" srcOrd="0" destOrd="0" presId="urn:microsoft.com/office/officeart/2005/8/layout/hierarchy2"/>
    <dgm:cxn modelId="{C0F5FB69-1EF6-7746-9083-40B8F6D87B38}" type="presOf" srcId="{8589B16E-6EEC-964E-82DA-A3AFDCD1CBDF}" destId="{871F05B9-B813-A443-917E-1603E8E1E460}" srcOrd="0" destOrd="0" presId="urn:microsoft.com/office/officeart/2005/8/layout/hierarchy2"/>
    <dgm:cxn modelId="{7BD2976D-7740-3440-B7DB-A1472EE7810D}" type="presOf" srcId="{EA702B12-5A59-1943-8E1D-FB0BD6A4A557}" destId="{FF5FABBE-44EB-BF45-B0BE-9ECB8E54F498}" srcOrd="1" destOrd="0" presId="urn:microsoft.com/office/officeart/2005/8/layout/hierarchy2"/>
    <dgm:cxn modelId="{6657816F-02DC-1541-8177-D7AF92B0F3F7}" srcId="{106B7124-8D86-764A-A99E-624A7B1D0747}" destId="{D2033264-9989-A641-8C3A-BA456F6D3102}" srcOrd="0" destOrd="0" parTransId="{A93D1472-906C-E24E-9756-3DF9A9E69CBD}" sibTransId="{6C977525-AD8D-8545-8962-3FB4017C25AB}"/>
    <dgm:cxn modelId="{7A43FB70-90C3-FB42-AD7C-F352057EF1ED}" type="presOf" srcId="{49C2F89E-4541-794C-AE7D-F281BE112C1D}" destId="{DF58AA4C-3FCD-2945-80F3-04E5B9A0DF52}" srcOrd="0" destOrd="0" presId="urn:microsoft.com/office/officeart/2005/8/layout/hierarchy2"/>
    <dgm:cxn modelId="{5082A176-22B2-444D-8E1B-C2E2C857FDDD}" type="presOf" srcId="{E9111F3D-8210-6646-8BCE-1C18B5140D0F}" destId="{7FD49B7A-FA71-0C41-ABA0-FA7F3F10B785}" srcOrd="0" destOrd="0" presId="urn:microsoft.com/office/officeart/2005/8/layout/hierarchy2"/>
    <dgm:cxn modelId="{B47B667A-FA5B-3A45-BAFD-2A5A874D8D27}" srcId="{241263AE-2AAC-A445-9D2D-ACB6B9DC0D48}" destId="{FD952004-27F0-FA49-A186-204E6BAE2CDC}" srcOrd="2" destOrd="0" parTransId="{7EDEE664-18F0-6E42-A67F-F921AE419806}" sibTransId="{ED55C71B-C5A8-984C-B707-CFDF4FA7D47F}"/>
    <dgm:cxn modelId="{8532A47A-860E-7E4B-BC6B-E9FC8033A781}" type="presOf" srcId="{A93D1472-906C-E24E-9756-3DF9A9E69CBD}" destId="{97C13915-8631-5D49-8AAE-34054305639E}" srcOrd="1" destOrd="0" presId="urn:microsoft.com/office/officeart/2005/8/layout/hierarchy2"/>
    <dgm:cxn modelId="{291EE97A-AB62-BE49-9126-C42A489F72ED}" srcId="{106B7124-8D86-764A-A99E-624A7B1D0747}" destId="{497B91A2-30E7-E54D-9DED-8D40F4192119}" srcOrd="1" destOrd="0" parTransId="{5CB9BB58-CFEB-0849-AD31-A50FA1472CD0}" sibTransId="{B56B2EE7-D85D-4A43-9AF1-7AE6B3692DB6}"/>
    <dgm:cxn modelId="{C533F17B-01C8-A444-82AF-90908C8052F3}" type="presOf" srcId="{241263AE-2AAC-A445-9D2D-ACB6B9DC0D48}" destId="{39A5333E-F95D-5E44-B953-F63E69E6FB1A}" srcOrd="0" destOrd="0" presId="urn:microsoft.com/office/officeart/2005/8/layout/hierarchy2"/>
    <dgm:cxn modelId="{F9213381-BBFE-BA4E-96F4-7CA39E9119DA}" type="presOf" srcId="{497B91A2-30E7-E54D-9DED-8D40F4192119}" destId="{AA8D2CD4-AA93-874E-98E9-8F6F2CF1BC16}" srcOrd="0" destOrd="0" presId="urn:microsoft.com/office/officeart/2005/8/layout/hierarchy2"/>
    <dgm:cxn modelId="{989D3189-9FFB-7348-A362-93D9A2E865EA}" srcId="{241263AE-2AAC-A445-9D2D-ACB6B9DC0D48}" destId="{51BA14F3-1AE8-5B4D-9224-0450A6DFDD01}" srcOrd="1" destOrd="0" parTransId="{4DAE8BDF-DCFD-7E4B-8CAF-6E94C5F054CA}" sibTransId="{342B2AE7-7317-D542-AB5D-A29B0381E4EC}"/>
    <dgm:cxn modelId="{121B6EA5-51C7-184B-A821-ADF60AF44F8E}" type="presOf" srcId="{51BA14F3-1AE8-5B4D-9224-0450A6DFDD01}" destId="{9DE68A35-B9E5-B141-B756-70FE281AF0CB}" srcOrd="0" destOrd="0" presId="urn:microsoft.com/office/officeart/2005/8/layout/hierarchy2"/>
    <dgm:cxn modelId="{203292A9-06EB-BE44-938B-1C83A7E443CF}" type="presOf" srcId="{4DAE8BDF-DCFD-7E4B-8CAF-6E94C5F054CA}" destId="{FC8C9A8C-B697-934E-AD2E-B79A11C764BD}" srcOrd="1" destOrd="0" presId="urn:microsoft.com/office/officeart/2005/8/layout/hierarchy2"/>
    <dgm:cxn modelId="{C125CBC1-F8AA-FE4A-8ACB-F728B44FF550}" srcId="{DEF6027F-22D0-C344-B280-66452405E699}" destId="{241263AE-2AAC-A445-9D2D-ACB6B9DC0D48}" srcOrd="1" destOrd="0" parTransId="{EA702B12-5A59-1943-8E1D-FB0BD6A4A557}" sibTransId="{A0655AC3-4313-7440-A157-57F928C39F5E}"/>
    <dgm:cxn modelId="{541DA1C5-A76C-D14B-8D60-EC2A1B5F1DE3}" type="presOf" srcId="{7ACAD505-B07B-714E-B6B8-8446CC763128}" destId="{7A3482CC-6D3D-8745-A951-73768AACA43C}" srcOrd="0" destOrd="0" presId="urn:microsoft.com/office/officeart/2005/8/layout/hierarchy2"/>
    <dgm:cxn modelId="{E9D45DC6-1C72-D54A-97B0-7A749D75A589}" srcId="{DEF6027F-22D0-C344-B280-66452405E699}" destId="{7ACAD505-B07B-714E-B6B8-8446CC763128}" srcOrd="2" destOrd="0" parTransId="{6D522DE4-BDEE-0243-A2CD-9B38FC25130F}" sibTransId="{731B1A77-2C8D-0447-8D5B-F84B65129037}"/>
    <dgm:cxn modelId="{F1E133D7-EBF2-9141-94F6-9DCB9CEE069F}" type="presOf" srcId="{F8C62010-B4CE-494A-AD82-CE030DD3191E}" destId="{60FAB496-56FA-3143-A4F8-97D3FEB90116}" srcOrd="0" destOrd="0" presId="urn:microsoft.com/office/officeart/2005/8/layout/hierarchy2"/>
    <dgm:cxn modelId="{7FAC0CD8-56A2-2C40-BB7F-BCF06676E630}" type="presOf" srcId="{106B7124-8D86-764A-A99E-624A7B1D0747}" destId="{14F54B20-C185-E344-8BAD-EDBA00FA28DD}" srcOrd="0" destOrd="0" presId="urn:microsoft.com/office/officeart/2005/8/layout/hierarchy2"/>
    <dgm:cxn modelId="{2CFB37DC-0BB2-DA44-8C7F-5858190C4C5C}" type="presOf" srcId="{49C2F89E-4541-794C-AE7D-F281BE112C1D}" destId="{2CAA904C-4B27-2948-817B-84ED9BBC997B}" srcOrd="1" destOrd="0" presId="urn:microsoft.com/office/officeart/2005/8/layout/hierarchy2"/>
    <dgm:cxn modelId="{5B8175DD-1FAF-8B40-8539-BCED7E226026}" srcId="{241263AE-2AAC-A445-9D2D-ACB6B9DC0D48}" destId="{E9111F3D-8210-6646-8BCE-1C18B5140D0F}" srcOrd="0" destOrd="0" parTransId="{49C2F89E-4541-794C-AE7D-F281BE112C1D}" sibTransId="{0089464C-DA99-344F-B667-4519FAAC785F}"/>
    <dgm:cxn modelId="{7039D2E0-A967-BC41-A04F-F02070452FBF}" type="presOf" srcId="{6D522DE4-BDEE-0243-A2CD-9B38FC25130F}" destId="{A69FE342-8F52-F940-8EC5-F175EAED4F2F}" srcOrd="0" destOrd="0" presId="urn:microsoft.com/office/officeart/2005/8/layout/hierarchy2"/>
    <dgm:cxn modelId="{EEDB2BF0-DE32-C44C-AE5E-ED629BDDAF62}" type="presOf" srcId="{8589B16E-6EEC-964E-82DA-A3AFDCD1CBDF}" destId="{E134F2C3-91B8-094C-8676-3A6E899858D8}" srcOrd="1" destOrd="0" presId="urn:microsoft.com/office/officeart/2005/8/layout/hierarchy2"/>
    <dgm:cxn modelId="{91FC4C23-3A11-1943-8AB2-9B30DF306765}" type="presParOf" srcId="{60FAB496-56FA-3143-A4F8-97D3FEB90116}" destId="{77D57E03-CF07-4944-A723-7EE7A4F9FAF6}" srcOrd="0" destOrd="0" presId="urn:microsoft.com/office/officeart/2005/8/layout/hierarchy2"/>
    <dgm:cxn modelId="{52FC559B-1D42-2345-9209-6874FF74B741}" type="presParOf" srcId="{77D57E03-CF07-4944-A723-7EE7A4F9FAF6}" destId="{67EA7F0A-5991-5848-B4DB-DA92B5BC52EB}" srcOrd="0" destOrd="0" presId="urn:microsoft.com/office/officeart/2005/8/layout/hierarchy2"/>
    <dgm:cxn modelId="{14D203A8-FC88-E042-91BA-8FF44741C0AB}" type="presParOf" srcId="{77D57E03-CF07-4944-A723-7EE7A4F9FAF6}" destId="{683D9DF8-30BD-9642-B5A5-1667736C8B69}" srcOrd="1" destOrd="0" presId="urn:microsoft.com/office/officeart/2005/8/layout/hierarchy2"/>
    <dgm:cxn modelId="{A89FC8D3-2E4C-CD44-9854-838DA11E64AC}" type="presParOf" srcId="{683D9DF8-30BD-9642-B5A5-1667736C8B69}" destId="{871F05B9-B813-A443-917E-1603E8E1E460}" srcOrd="0" destOrd="0" presId="urn:microsoft.com/office/officeart/2005/8/layout/hierarchy2"/>
    <dgm:cxn modelId="{F63D7CA0-1A46-9542-88D4-5379A844B359}" type="presParOf" srcId="{871F05B9-B813-A443-917E-1603E8E1E460}" destId="{E134F2C3-91B8-094C-8676-3A6E899858D8}" srcOrd="0" destOrd="0" presId="urn:microsoft.com/office/officeart/2005/8/layout/hierarchy2"/>
    <dgm:cxn modelId="{F5B75FD1-8401-1D44-A994-EC8B5331FE48}" type="presParOf" srcId="{683D9DF8-30BD-9642-B5A5-1667736C8B69}" destId="{B04B802E-9C0D-AA47-86BF-3245377F05F0}" srcOrd="1" destOrd="0" presId="urn:microsoft.com/office/officeart/2005/8/layout/hierarchy2"/>
    <dgm:cxn modelId="{DDAAE09B-3F03-704B-9089-4221B8E8CB74}" type="presParOf" srcId="{B04B802E-9C0D-AA47-86BF-3245377F05F0}" destId="{14F54B20-C185-E344-8BAD-EDBA00FA28DD}" srcOrd="0" destOrd="0" presId="urn:microsoft.com/office/officeart/2005/8/layout/hierarchy2"/>
    <dgm:cxn modelId="{26F9EA1B-A82C-1340-9889-465C728B33B5}" type="presParOf" srcId="{B04B802E-9C0D-AA47-86BF-3245377F05F0}" destId="{0BAF205A-2919-3743-BD10-F2B30807B6FE}" srcOrd="1" destOrd="0" presId="urn:microsoft.com/office/officeart/2005/8/layout/hierarchy2"/>
    <dgm:cxn modelId="{E8D4D84E-7AB8-0E48-854B-ECBBAA6A262B}" type="presParOf" srcId="{0BAF205A-2919-3743-BD10-F2B30807B6FE}" destId="{657936AF-69DD-1F46-AC56-2A17F13C95E2}" srcOrd="0" destOrd="0" presId="urn:microsoft.com/office/officeart/2005/8/layout/hierarchy2"/>
    <dgm:cxn modelId="{BEC6004D-832A-FF4B-AEDF-317E2131C150}" type="presParOf" srcId="{657936AF-69DD-1F46-AC56-2A17F13C95E2}" destId="{97C13915-8631-5D49-8AAE-34054305639E}" srcOrd="0" destOrd="0" presId="urn:microsoft.com/office/officeart/2005/8/layout/hierarchy2"/>
    <dgm:cxn modelId="{72AC4647-1A92-0F41-B7FE-69E0663F7B92}" type="presParOf" srcId="{0BAF205A-2919-3743-BD10-F2B30807B6FE}" destId="{666ECE0B-5286-2D4F-9FFC-5196FB98AC35}" srcOrd="1" destOrd="0" presId="urn:microsoft.com/office/officeart/2005/8/layout/hierarchy2"/>
    <dgm:cxn modelId="{CD8EA253-AB8A-454A-B754-6C77F8B69036}" type="presParOf" srcId="{666ECE0B-5286-2D4F-9FFC-5196FB98AC35}" destId="{DD1BB34B-F75B-4A46-8102-9ECB3126CD17}" srcOrd="0" destOrd="0" presId="urn:microsoft.com/office/officeart/2005/8/layout/hierarchy2"/>
    <dgm:cxn modelId="{3C2604FD-B311-BA48-A96E-E37EA4574825}" type="presParOf" srcId="{666ECE0B-5286-2D4F-9FFC-5196FB98AC35}" destId="{1007C996-AE4B-FB4D-834B-BF9677B22E42}" srcOrd="1" destOrd="0" presId="urn:microsoft.com/office/officeart/2005/8/layout/hierarchy2"/>
    <dgm:cxn modelId="{852F8BF5-CA9A-6148-9794-9300645DA2E5}" type="presParOf" srcId="{0BAF205A-2919-3743-BD10-F2B30807B6FE}" destId="{E1395334-6974-EB4B-BD5B-D805DE44D378}" srcOrd="2" destOrd="0" presId="urn:microsoft.com/office/officeart/2005/8/layout/hierarchy2"/>
    <dgm:cxn modelId="{955871D9-DD39-3443-ACBD-4C711AF18745}" type="presParOf" srcId="{E1395334-6974-EB4B-BD5B-D805DE44D378}" destId="{0F241E04-6ABB-0747-8B6F-3FECECD75AB5}" srcOrd="0" destOrd="0" presId="urn:microsoft.com/office/officeart/2005/8/layout/hierarchy2"/>
    <dgm:cxn modelId="{E5079E10-42BA-E046-B67B-BBBF7F3C57DE}" type="presParOf" srcId="{0BAF205A-2919-3743-BD10-F2B30807B6FE}" destId="{3F115A1A-C3CE-5843-A992-5AA5989E16FC}" srcOrd="3" destOrd="0" presId="urn:microsoft.com/office/officeart/2005/8/layout/hierarchy2"/>
    <dgm:cxn modelId="{6874CD13-B76E-1744-8F44-0522338CEDC4}" type="presParOf" srcId="{3F115A1A-C3CE-5843-A992-5AA5989E16FC}" destId="{AA8D2CD4-AA93-874E-98E9-8F6F2CF1BC16}" srcOrd="0" destOrd="0" presId="urn:microsoft.com/office/officeart/2005/8/layout/hierarchy2"/>
    <dgm:cxn modelId="{6CCB5FFB-F3A1-F742-8A5E-E6696E698DCE}" type="presParOf" srcId="{3F115A1A-C3CE-5843-A992-5AA5989E16FC}" destId="{8B6BA849-81B3-B040-A024-7CA1BE83452D}" srcOrd="1" destOrd="0" presId="urn:microsoft.com/office/officeart/2005/8/layout/hierarchy2"/>
    <dgm:cxn modelId="{323282BE-0533-F249-BE00-98D5EB4F5FDD}" type="presParOf" srcId="{683D9DF8-30BD-9642-B5A5-1667736C8B69}" destId="{AE66CC81-C997-1545-9639-84E9604DDDB5}" srcOrd="2" destOrd="0" presId="urn:microsoft.com/office/officeart/2005/8/layout/hierarchy2"/>
    <dgm:cxn modelId="{46CCFA59-0C5E-C049-8732-4C2BB0F3FF2B}" type="presParOf" srcId="{AE66CC81-C997-1545-9639-84E9604DDDB5}" destId="{FF5FABBE-44EB-BF45-B0BE-9ECB8E54F498}" srcOrd="0" destOrd="0" presId="urn:microsoft.com/office/officeart/2005/8/layout/hierarchy2"/>
    <dgm:cxn modelId="{990A92BA-FA49-D84F-86F9-017BCDDDDC45}" type="presParOf" srcId="{683D9DF8-30BD-9642-B5A5-1667736C8B69}" destId="{B126292B-9EF8-4E46-90F3-95E7917FFDFD}" srcOrd="3" destOrd="0" presId="urn:microsoft.com/office/officeart/2005/8/layout/hierarchy2"/>
    <dgm:cxn modelId="{837D277B-1EA6-AE42-88E9-734610392841}" type="presParOf" srcId="{B126292B-9EF8-4E46-90F3-95E7917FFDFD}" destId="{39A5333E-F95D-5E44-B953-F63E69E6FB1A}" srcOrd="0" destOrd="0" presId="urn:microsoft.com/office/officeart/2005/8/layout/hierarchy2"/>
    <dgm:cxn modelId="{E3B2E4E9-91FC-E543-B4BA-2CAEBC7ACDD3}" type="presParOf" srcId="{B126292B-9EF8-4E46-90F3-95E7917FFDFD}" destId="{36407BE5-0C6F-CA48-BF3F-1B85717DB53C}" srcOrd="1" destOrd="0" presId="urn:microsoft.com/office/officeart/2005/8/layout/hierarchy2"/>
    <dgm:cxn modelId="{53C16752-E821-B343-BE05-B1D0AF208C36}" type="presParOf" srcId="{36407BE5-0C6F-CA48-BF3F-1B85717DB53C}" destId="{DF58AA4C-3FCD-2945-80F3-04E5B9A0DF52}" srcOrd="0" destOrd="0" presId="urn:microsoft.com/office/officeart/2005/8/layout/hierarchy2"/>
    <dgm:cxn modelId="{EF3FC3F0-29BA-B246-896A-71AE95624B79}" type="presParOf" srcId="{DF58AA4C-3FCD-2945-80F3-04E5B9A0DF52}" destId="{2CAA904C-4B27-2948-817B-84ED9BBC997B}" srcOrd="0" destOrd="0" presId="urn:microsoft.com/office/officeart/2005/8/layout/hierarchy2"/>
    <dgm:cxn modelId="{BA1C690B-C8D9-254C-8724-3DEABE5BFF48}" type="presParOf" srcId="{36407BE5-0C6F-CA48-BF3F-1B85717DB53C}" destId="{7EDC3F24-F5A7-0B4E-A819-D31B9D235EF3}" srcOrd="1" destOrd="0" presId="urn:microsoft.com/office/officeart/2005/8/layout/hierarchy2"/>
    <dgm:cxn modelId="{46D21541-50AE-6C49-BAD0-DF3CCA5D7BB2}" type="presParOf" srcId="{7EDC3F24-F5A7-0B4E-A819-D31B9D235EF3}" destId="{7FD49B7A-FA71-0C41-ABA0-FA7F3F10B785}" srcOrd="0" destOrd="0" presId="urn:microsoft.com/office/officeart/2005/8/layout/hierarchy2"/>
    <dgm:cxn modelId="{2CB0B6B0-A0C5-0D44-A3F9-E17429FBEDF9}" type="presParOf" srcId="{7EDC3F24-F5A7-0B4E-A819-D31B9D235EF3}" destId="{7D76E450-99AE-8D46-809D-5DB1A1B38FA0}" srcOrd="1" destOrd="0" presId="urn:microsoft.com/office/officeart/2005/8/layout/hierarchy2"/>
    <dgm:cxn modelId="{2253A388-ACE5-EE4B-997A-0E062F8CFC73}" type="presParOf" srcId="{36407BE5-0C6F-CA48-BF3F-1B85717DB53C}" destId="{1C5433D5-876D-2748-A59B-F971C396DA15}" srcOrd="2" destOrd="0" presId="urn:microsoft.com/office/officeart/2005/8/layout/hierarchy2"/>
    <dgm:cxn modelId="{95FD6CF4-CFEF-B444-A20D-4481FE36D10A}" type="presParOf" srcId="{1C5433D5-876D-2748-A59B-F971C396DA15}" destId="{FC8C9A8C-B697-934E-AD2E-B79A11C764BD}" srcOrd="0" destOrd="0" presId="urn:microsoft.com/office/officeart/2005/8/layout/hierarchy2"/>
    <dgm:cxn modelId="{706C452C-458E-7B4B-AC46-99C850676933}" type="presParOf" srcId="{36407BE5-0C6F-CA48-BF3F-1B85717DB53C}" destId="{5F85B516-F257-524A-8C86-B9F0664DC6A3}" srcOrd="3" destOrd="0" presId="urn:microsoft.com/office/officeart/2005/8/layout/hierarchy2"/>
    <dgm:cxn modelId="{A23CDB1B-6AA8-F34D-A30A-F65440CDC1DD}" type="presParOf" srcId="{5F85B516-F257-524A-8C86-B9F0664DC6A3}" destId="{9DE68A35-B9E5-B141-B756-70FE281AF0CB}" srcOrd="0" destOrd="0" presId="urn:microsoft.com/office/officeart/2005/8/layout/hierarchy2"/>
    <dgm:cxn modelId="{3817C0D9-F9CD-8A4E-8636-1791A3E0370A}" type="presParOf" srcId="{5F85B516-F257-524A-8C86-B9F0664DC6A3}" destId="{91D7EA91-661B-1345-98CF-A7993D7461DB}" srcOrd="1" destOrd="0" presId="urn:microsoft.com/office/officeart/2005/8/layout/hierarchy2"/>
    <dgm:cxn modelId="{99562555-48EB-1D43-B0C6-ADAA0621B420}" type="presParOf" srcId="{36407BE5-0C6F-CA48-BF3F-1B85717DB53C}" destId="{6ABC778B-3CBA-BA42-9ED2-65EF1F6B4D56}" srcOrd="4" destOrd="0" presId="urn:microsoft.com/office/officeart/2005/8/layout/hierarchy2"/>
    <dgm:cxn modelId="{C1D71495-8CDD-564E-A48F-F2156FCC89AB}" type="presParOf" srcId="{6ABC778B-3CBA-BA42-9ED2-65EF1F6B4D56}" destId="{69577D96-ED68-8C49-8005-2BEA076FB362}" srcOrd="0" destOrd="0" presId="urn:microsoft.com/office/officeart/2005/8/layout/hierarchy2"/>
    <dgm:cxn modelId="{B06C55A5-496F-394D-B488-84D72757A5DF}" type="presParOf" srcId="{36407BE5-0C6F-CA48-BF3F-1B85717DB53C}" destId="{2069F8D8-2B09-654A-B8B8-874460C51267}" srcOrd="5" destOrd="0" presId="urn:microsoft.com/office/officeart/2005/8/layout/hierarchy2"/>
    <dgm:cxn modelId="{EB3F9063-8ABD-8145-914F-99558747F4C2}" type="presParOf" srcId="{2069F8D8-2B09-654A-B8B8-874460C51267}" destId="{330BC536-9877-DA42-9765-8C0872E9692B}" srcOrd="0" destOrd="0" presId="urn:microsoft.com/office/officeart/2005/8/layout/hierarchy2"/>
    <dgm:cxn modelId="{240B551E-F716-784F-8B2D-3E4EDF0C016E}" type="presParOf" srcId="{2069F8D8-2B09-654A-B8B8-874460C51267}" destId="{B22F9E5C-A265-F349-A806-490EBAA606C2}" srcOrd="1" destOrd="0" presId="urn:microsoft.com/office/officeart/2005/8/layout/hierarchy2"/>
    <dgm:cxn modelId="{3581098F-AE30-264F-A10B-C05AB589A30B}" type="presParOf" srcId="{683D9DF8-30BD-9642-B5A5-1667736C8B69}" destId="{A69FE342-8F52-F940-8EC5-F175EAED4F2F}" srcOrd="4" destOrd="0" presId="urn:microsoft.com/office/officeart/2005/8/layout/hierarchy2"/>
    <dgm:cxn modelId="{08B5C88A-B91A-FC44-B160-26CB5038EEB3}" type="presParOf" srcId="{A69FE342-8F52-F940-8EC5-F175EAED4F2F}" destId="{7BC805FA-0CD2-7F4A-9305-C45A8A7AB1E2}" srcOrd="0" destOrd="0" presId="urn:microsoft.com/office/officeart/2005/8/layout/hierarchy2"/>
    <dgm:cxn modelId="{08A643A2-49FC-3F47-A546-E6D05A38E3B2}" type="presParOf" srcId="{683D9DF8-30BD-9642-B5A5-1667736C8B69}" destId="{794AA912-BE4F-5B41-B31C-2901CDECE900}" srcOrd="5" destOrd="0" presId="urn:microsoft.com/office/officeart/2005/8/layout/hierarchy2"/>
    <dgm:cxn modelId="{9AC97941-1996-EC4C-B4D6-A1C932E9FAE2}" type="presParOf" srcId="{794AA912-BE4F-5B41-B31C-2901CDECE900}" destId="{7A3482CC-6D3D-8745-A951-73768AACA43C}" srcOrd="0" destOrd="0" presId="urn:microsoft.com/office/officeart/2005/8/layout/hierarchy2"/>
    <dgm:cxn modelId="{23737918-741D-7B48-AB8D-2C1A1EF9D5FF}" type="presParOf" srcId="{794AA912-BE4F-5B41-B31C-2901CDECE900}" destId="{929E3523-4D4D-6E4C-BB04-CE5C94DCFEC2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735DDE61-432C-3846-AE0C-0CFFD6831CAB}" type="doc">
      <dgm:prSet loTypeId="urn:microsoft.com/office/officeart/2005/8/layout/hierarchy2" loCatId="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BB77628-D948-6A4F-8E17-6F68F3A945E4}">
      <dgm:prSet phldrT="[Text]"/>
      <dgm:spPr/>
      <dgm:t>
        <a:bodyPr/>
        <a:lstStyle/>
        <a:p>
          <a:r>
            <a:rPr lang="en-US" dirty="0"/>
            <a:t>Is it spinning? Could it?</a:t>
          </a:r>
        </a:p>
      </dgm:t>
    </dgm:pt>
    <dgm:pt modelId="{DD5EE12A-84F5-8D48-A8A4-1B43D1BFE8CD}" type="parTrans" cxnId="{0256CF51-523B-8C4B-AFFD-4E82BBDBCDF4}">
      <dgm:prSet/>
      <dgm:spPr/>
      <dgm:t>
        <a:bodyPr/>
        <a:lstStyle/>
        <a:p>
          <a:endParaRPr lang="en-US"/>
        </a:p>
      </dgm:t>
    </dgm:pt>
    <dgm:pt modelId="{739B3EE4-7081-3942-AC39-271C299212C0}" type="sibTrans" cxnId="{0256CF51-523B-8C4B-AFFD-4E82BBDBCDF4}">
      <dgm:prSet/>
      <dgm:spPr/>
      <dgm:t>
        <a:bodyPr/>
        <a:lstStyle/>
        <a:p>
          <a:endParaRPr lang="en-US"/>
        </a:p>
      </dgm:t>
    </dgm:pt>
    <dgm:pt modelId="{489C95D6-6DA6-5B4C-A98E-ADAC0E66E03B}">
      <dgm:prSet phldrT="[Text]"/>
      <dgm:spPr/>
      <dgm:t>
        <a:bodyPr/>
        <a:lstStyle/>
        <a:p>
          <a:r>
            <a:rPr lang="en-US" dirty="0"/>
            <a:t>Yes</a:t>
          </a:r>
        </a:p>
      </dgm:t>
    </dgm:pt>
    <dgm:pt modelId="{1685A7A2-26F0-2C4D-913E-6462AC6A1154}" type="parTrans" cxnId="{C3C75072-D7B7-C74A-800A-BD312513BA89}">
      <dgm:prSet/>
      <dgm:spPr/>
      <dgm:t>
        <a:bodyPr/>
        <a:lstStyle/>
        <a:p>
          <a:endParaRPr lang="en-US"/>
        </a:p>
      </dgm:t>
    </dgm:pt>
    <dgm:pt modelId="{C2704B5F-C760-F043-93B2-3345110594B3}" type="sibTrans" cxnId="{C3C75072-D7B7-C74A-800A-BD312513BA89}">
      <dgm:prSet/>
      <dgm:spPr/>
      <dgm:t>
        <a:bodyPr/>
        <a:lstStyle/>
        <a:p>
          <a:endParaRPr lang="en-US"/>
        </a:p>
      </dgm:t>
    </dgm:pt>
    <dgm:pt modelId="{A52B7204-32E0-4043-8665-06FE66EEC116}">
      <dgm:prSet phldrT="[Text]"/>
      <dgm:spPr/>
      <dgm:t>
        <a:bodyPr/>
        <a:lstStyle/>
        <a:p>
          <a:r>
            <a:rPr lang="en-US" dirty="0"/>
            <a:t>May need to calculate moment of inertia</a:t>
          </a:r>
        </a:p>
      </dgm:t>
    </dgm:pt>
    <dgm:pt modelId="{2F451A8C-6D68-9241-8C91-63047B2FA6D3}" type="parTrans" cxnId="{D87F99C3-1F90-B64A-886A-80FFFB2D852C}">
      <dgm:prSet/>
      <dgm:spPr/>
      <dgm:t>
        <a:bodyPr/>
        <a:lstStyle/>
        <a:p>
          <a:endParaRPr lang="en-US"/>
        </a:p>
      </dgm:t>
    </dgm:pt>
    <dgm:pt modelId="{AB1AAA1E-57C8-3041-BA02-28AE9657FF72}" type="sibTrans" cxnId="{D87F99C3-1F90-B64A-886A-80FFFB2D852C}">
      <dgm:prSet/>
      <dgm:spPr/>
      <dgm:t>
        <a:bodyPr/>
        <a:lstStyle/>
        <a:p>
          <a:endParaRPr lang="en-US"/>
        </a:p>
      </dgm:t>
    </dgm:pt>
    <dgm:pt modelId="{62DAC73C-DCA1-7A4F-AD07-FFA966A24919}">
      <dgm:prSet phldrT="[Text]"/>
      <dgm:spPr/>
      <dgm:t>
        <a:bodyPr/>
        <a:lstStyle/>
        <a:p>
          <a:r>
            <a:rPr lang="en-US" dirty="0"/>
            <a:t>May be able to use info to calculate rotational kinetic energy</a:t>
          </a:r>
        </a:p>
      </dgm:t>
    </dgm:pt>
    <dgm:pt modelId="{20AA942E-E5B7-FF48-B973-AA92723460E5}" type="parTrans" cxnId="{29C7211A-FE0D-CC42-B8CD-769C617DD749}">
      <dgm:prSet/>
      <dgm:spPr/>
      <dgm:t>
        <a:bodyPr/>
        <a:lstStyle/>
        <a:p>
          <a:endParaRPr lang="en-US"/>
        </a:p>
      </dgm:t>
    </dgm:pt>
    <dgm:pt modelId="{B9B8DFE4-3967-EF4C-B0FA-766F8FBD7CD5}" type="sibTrans" cxnId="{29C7211A-FE0D-CC42-B8CD-769C617DD749}">
      <dgm:prSet/>
      <dgm:spPr/>
      <dgm:t>
        <a:bodyPr/>
        <a:lstStyle/>
        <a:p>
          <a:endParaRPr lang="en-US"/>
        </a:p>
      </dgm:t>
    </dgm:pt>
    <dgm:pt modelId="{C913C6BA-DF6C-4B4B-B586-BCA7C5A7F6C0}">
      <dgm:prSet phldrT="[Text]"/>
      <dgm:spPr/>
      <dgm:t>
        <a:bodyPr/>
        <a:lstStyle/>
        <a:p>
          <a:r>
            <a:rPr lang="en-US" dirty="0"/>
            <a:t>No</a:t>
          </a:r>
        </a:p>
      </dgm:t>
    </dgm:pt>
    <dgm:pt modelId="{C711E145-B9C1-BD40-8404-25FAA93ADB1D}" type="parTrans" cxnId="{3550F594-D196-BB4E-8E50-C827A4005CE0}">
      <dgm:prSet/>
      <dgm:spPr/>
      <dgm:t>
        <a:bodyPr/>
        <a:lstStyle/>
        <a:p>
          <a:endParaRPr lang="en-US"/>
        </a:p>
      </dgm:t>
    </dgm:pt>
    <dgm:pt modelId="{F0FF1661-B1A5-624A-BEAE-AF41E7977364}" type="sibTrans" cxnId="{3550F594-D196-BB4E-8E50-C827A4005CE0}">
      <dgm:prSet/>
      <dgm:spPr/>
      <dgm:t>
        <a:bodyPr/>
        <a:lstStyle/>
        <a:p>
          <a:endParaRPr lang="en-US"/>
        </a:p>
      </dgm:t>
    </dgm:pt>
    <dgm:pt modelId="{583100B8-E9D4-2D42-A671-C1F3C1DC20C0}">
      <dgm:prSet phldrT="[Text]"/>
      <dgm:spPr/>
      <dgm:t>
        <a:bodyPr/>
        <a:lstStyle/>
        <a:p>
          <a:r>
            <a:rPr lang="en-US" dirty="0"/>
            <a:t>No need to use rotational kinematics.</a:t>
          </a:r>
        </a:p>
      </dgm:t>
    </dgm:pt>
    <dgm:pt modelId="{DB4C6756-ED09-9E4B-B86D-7F158153A5F5}" type="parTrans" cxnId="{B6C0B2B3-2899-F740-B45A-B86BBE02CAA8}">
      <dgm:prSet/>
      <dgm:spPr/>
      <dgm:t>
        <a:bodyPr/>
        <a:lstStyle/>
        <a:p>
          <a:endParaRPr lang="en-US"/>
        </a:p>
      </dgm:t>
    </dgm:pt>
    <dgm:pt modelId="{E7D37329-7AE3-3947-9647-A8D4F9C4E65D}" type="sibTrans" cxnId="{B6C0B2B3-2899-F740-B45A-B86BBE02CAA8}">
      <dgm:prSet/>
      <dgm:spPr/>
      <dgm:t>
        <a:bodyPr/>
        <a:lstStyle/>
        <a:p>
          <a:endParaRPr lang="en-US"/>
        </a:p>
      </dgm:t>
    </dgm:pt>
    <dgm:pt modelId="{CD841583-DBD3-F44C-BCE7-7907F34D35E0}">
      <dgm:prSet phldrT="[Text]"/>
      <dgm:spPr/>
      <dgm:t>
        <a:bodyPr/>
        <a:lstStyle/>
        <a:p>
          <a:r>
            <a:rPr lang="en-US" dirty="0"/>
            <a:t>May or may not need to calculate moment of inertia</a:t>
          </a:r>
        </a:p>
      </dgm:t>
    </dgm:pt>
    <dgm:pt modelId="{2382E8E7-D3BE-404F-BF18-1862D3A765EC}" type="parTrans" cxnId="{C9B3169B-4400-9E40-854B-B7632796A2F4}">
      <dgm:prSet/>
      <dgm:spPr/>
      <dgm:t>
        <a:bodyPr/>
        <a:lstStyle/>
        <a:p>
          <a:endParaRPr lang="en-US"/>
        </a:p>
      </dgm:t>
    </dgm:pt>
    <dgm:pt modelId="{5FD3DE6E-9E3B-4E4E-8F95-F2ABAD73F2B4}" type="sibTrans" cxnId="{C9B3169B-4400-9E40-854B-B7632796A2F4}">
      <dgm:prSet/>
      <dgm:spPr/>
      <dgm:t>
        <a:bodyPr/>
        <a:lstStyle/>
        <a:p>
          <a:endParaRPr lang="en-US"/>
        </a:p>
      </dgm:t>
    </dgm:pt>
    <dgm:pt modelId="{7629295B-C2C1-7045-9718-833E8C60FA22}">
      <dgm:prSet phldrT="[Text]"/>
      <dgm:spPr/>
      <dgm:t>
        <a:bodyPr/>
        <a:lstStyle/>
        <a:p>
          <a:r>
            <a:rPr lang="en-US" dirty="0"/>
            <a:t>May be able to calculate angular momentum (need moment of inertia and angular speed, or change in torque)</a:t>
          </a:r>
        </a:p>
      </dgm:t>
    </dgm:pt>
    <dgm:pt modelId="{C2EC534F-FA85-3945-818A-103C7ADC960F}" type="parTrans" cxnId="{F8F5696C-4D24-7940-A6D7-438C8A92D568}">
      <dgm:prSet/>
      <dgm:spPr/>
      <dgm:t>
        <a:bodyPr/>
        <a:lstStyle/>
        <a:p>
          <a:endParaRPr lang="en-US"/>
        </a:p>
      </dgm:t>
    </dgm:pt>
    <dgm:pt modelId="{91E2F6DF-9D80-E34C-A47F-8A739D780B61}" type="sibTrans" cxnId="{F8F5696C-4D24-7940-A6D7-438C8A92D568}">
      <dgm:prSet/>
      <dgm:spPr/>
      <dgm:t>
        <a:bodyPr/>
        <a:lstStyle/>
        <a:p>
          <a:endParaRPr lang="en-US"/>
        </a:p>
      </dgm:t>
    </dgm:pt>
    <dgm:pt modelId="{D1C4DC30-4671-DB44-AFF0-7CE15F5AEB7F}">
      <dgm:prSet phldrT="[Text]"/>
      <dgm:spPr/>
      <dgm:t>
        <a:bodyPr/>
        <a:lstStyle/>
        <a:p>
          <a:r>
            <a:rPr lang="en-US" dirty="0"/>
            <a:t>May be able to use rotational kinematics to describe motion, if you know three of the following: angular displacement, initial angular velocity, final angular velocity, angular acceleration, time interval</a:t>
          </a:r>
        </a:p>
      </dgm:t>
    </dgm:pt>
    <dgm:pt modelId="{F9100A63-1FC1-5341-86C9-54E33E134C4F}" type="parTrans" cxnId="{8BF503C9-61E6-A445-9C36-8CB658F5A11A}">
      <dgm:prSet/>
      <dgm:spPr/>
      <dgm:t>
        <a:bodyPr/>
        <a:lstStyle/>
        <a:p>
          <a:endParaRPr lang="en-US"/>
        </a:p>
      </dgm:t>
    </dgm:pt>
    <dgm:pt modelId="{B05249AD-0CB3-A048-ACAF-505F8A5C9C89}" type="sibTrans" cxnId="{8BF503C9-61E6-A445-9C36-8CB658F5A11A}">
      <dgm:prSet/>
      <dgm:spPr/>
      <dgm:t>
        <a:bodyPr/>
        <a:lstStyle/>
        <a:p>
          <a:endParaRPr lang="en-US"/>
        </a:p>
      </dgm:t>
    </dgm:pt>
    <dgm:pt modelId="{1A6EA196-71FC-E34A-A9C7-01B8036A27A8}" type="pres">
      <dgm:prSet presAssocID="{735DDE61-432C-3846-AE0C-0CFFD6831CAB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D6E00D91-8512-6547-87E8-F69A7A6A0442}" type="pres">
      <dgm:prSet presAssocID="{FBB77628-D948-6A4F-8E17-6F68F3A945E4}" presName="root1" presStyleCnt="0"/>
      <dgm:spPr/>
    </dgm:pt>
    <dgm:pt modelId="{673329E1-9151-414C-9446-F355CA096F4C}" type="pres">
      <dgm:prSet presAssocID="{FBB77628-D948-6A4F-8E17-6F68F3A945E4}" presName="LevelOneTextNode" presStyleLbl="node0" presStyleIdx="0" presStyleCnt="1">
        <dgm:presLayoutVars>
          <dgm:chPref val="3"/>
        </dgm:presLayoutVars>
      </dgm:prSet>
      <dgm:spPr/>
    </dgm:pt>
    <dgm:pt modelId="{96B95ED3-52D0-794A-A24C-E69311399F89}" type="pres">
      <dgm:prSet presAssocID="{FBB77628-D948-6A4F-8E17-6F68F3A945E4}" presName="level2hierChild" presStyleCnt="0"/>
      <dgm:spPr/>
    </dgm:pt>
    <dgm:pt modelId="{5C55D6DD-6A62-8D44-982C-42BE65DE461D}" type="pres">
      <dgm:prSet presAssocID="{1685A7A2-26F0-2C4D-913E-6462AC6A1154}" presName="conn2-1" presStyleLbl="parChTrans1D2" presStyleIdx="0" presStyleCnt="2"/>
      <dgm:spPr/>
    </dgm:pt>
    <dgm:pt modelId="{7FE8EC50-8C08-6A4F-9A41-7EAC062D81CF}" type="pres">
      <dgm:prSet presAssocID="{1685A7A2-26F0-2C4D-913E-6462AC6A1154}" presName="connTx" presStyleLbl="parChTrans1D2" presStyleIdx="0" presStyleCnt="2"/>
      <dgm:spPr/>
    </dgm:pt>
    <dgm:pt modelId="{36752500-D5BE-4544-B88D-AFFD2B7BF0EB}" type="pres">
      <dgm:prSet presAssocID="{489C95D6-6DA6-5B4C-A98E-ADAC0E66E03B}" presName="root2" presStyleCnt="0"/>
      <dgm:spPr/>
    </dgm:pt>
    <dgm:pt modelId="{C89A880F-6E6A-2449-B1F8-69EBBC6AD72D}" type="pres">
      <dgm:prSet presAssocID="{489C95D6-6DA6-5B4C-A98E-ADAC0E66E03B}" presName="LevelTwoTextNode" presStyleLbl="node2" presStyleIdx="0" presStyleCnt="2">
        <dgm:presLayoutVars>
          <dgm:chPref val="3"/>
        </dgm:presLayoutVars>
      </dgm:prSet>
      <dgm:spPr/>
    </dgm:pt>
    <dgm:pt modelId="{D8594A7E-CB85-7A46-AEDA-54E291E04B77}" type="pres">
      <dgm:prSet presAssocID="{489C95D6-6DA6-5B4C-A98E-ADAC0E66E03B}" presName="level3hierChild" presStyleCnt="0"/>
      <dgm:spPr/>
    </dgm:pt>
    <dgm:pt modelId="{D0754CCD-45DF-764F-9BA3-39A65002707F}" type="pres">
      <dgm:prSet presAssocID="{2F451A8C-6D68-9241-8C91-63047B2FA6D3}" presName="conn2-1" presStyleLbl="parChTrans1D3" presStyleIdx="0" presStyleCnt="6"/>
      <dgm:spPr/>
    </dgm:pt>
    <dgm:pt modelId="{1F8A7BD8-1F8C-1D49-B51E-DDC4FC692A18}" type="pres">
      <dgm:prSet presAssocID="{2F451A8C-6D68-9241-8C91-63047B2FA6D3}" presName="connTx" presStyleLbl="parChTrans1D3" presStyleIdx="0" presStyleCnt="6"/>
      <dgm:spPr/>
    </dgm:pt>
    <dgm:pt modelId="{6DEB7251-B2F7-4B4B-9758-98713D35B4E2}" type="pres">
      <dgm:prSet presAssocID="{A52B7204-32E0-4043-8665-06FE66EEC116}" presName="root2" presStyleCnt="0"/>
      <dgm:spPr/>
    </dgm:pt>
    <dgm:pt modelId="{C0D035C9-C85A-4C43-93F3-DDC574FE7E73}" type="pres">
      <dgm:prSet presAssocID="{A52B7204-32E0-4043-8665-06FE66EEC116}" presName="LevelTwoTextNode" presStyleLbl="node3" presStyleIdx="0" presStyleCnt="6">
        <dgm:presLayoutVars>
          <dgm:chPref val="3"/>
        </dgm:presLayoutVars>
      </dgm:prSet>
      <dgm:spPr/>
    </dgm:pt>
    <dgm:pt modelId="{E9405E56-3BD3-5042-B99A-0B64EA201C9D}" type="pres">
      <dgm:prSet presAssocID="{A52B7204-32E0-4043-8665-06FE66EEC116}" presName="level3hierChild" presStyleCnt="0"/>
      <dgm:spPr/>
    </dgm:pt>
    <dgm:pt modelId="{D8D50DAE-0676-5E47-85E5-BC8E55E454F3}" type="pres">
      <dgm:prSet presAssocID="{20AA942E-E5B7-FF48-B973-AA92723460E5}" presName="conn2-1" presStyleLbl="parChTrans1D3" presStyleIdx="1" presStyleCnt="6"/>
      <dgm:spPr/>
    </dgm:pt>
    <dgm:pt modelId="{D6E9F9F1-CAAB-4E45-8C91-16C4B52A2110}" type="pres">
      <dgm:prSet presAssocID="{20AA942E-E5B7-FF48-B973-AA92723460E5}" presName="connTx" presStyleLbl="parChTrans1D3" presStyleIdx="1" presStyleCnt="6"/>
      <dgm:spPr/>
    </dgm:pt>
    <dgm:pt modelId="{4C1C5B6D-B9E5-6D4C-B566-8EE2EE277A98}" type="pres">
      <dgm:prSet presAssocID="{62DAC73C-DCA1-7A4F-AD07-FFA966A24919}" presName="root2" presStyleCnt="0"/>
      <dgm:spPr/>
    </dgm:pt>
    <dgm:pt modelId="{04586078-927B-3648-AF28-D24865BE6448}" type="pres">
      <dgm:prSet presAssocID="{62DAC73C-DCA1-7A4F-AD07-FFA966A24919}" presName="LevelTwoTextNode" presStyleLbl="node3" presStyleIdx="1" presStyleCnt="6">
        <dgm:presLayoutVars>
          <dgm:chPref val="3"/>
        </dgm:presLayoutVars>
      </dgm:prSet>
      <dgm:spPr/>
    </dgm:pt>
    <dgm:pt modelId="{77122AC3-DDD9-7C46-85A2-A972B368FBC9}" type="pres">
      <dgm:prSet presAssocID="{62DAC73C-DCA1-7A4F-AD07-FFA966A24919}" presName="level3hierChild" presStyleCnt="0"/>
      <dgm:spPr/>
    </dgm:pt>
    <dgm:pt modelId="{9E65488B-B4D1-7E46-AD91-DE8866D4A352}" type="pres">
      <dgm:prSet presAssocID="{C2EC534F-FA85-3945-818A-103C7ADC960F}" presName="conn2-1" presStyleLbl="parChTrans1D3" presStyleIdx="2" presStyleCnt="6"/>
      <dgm:spPr/>
    </dgm:pt>
    <dgm:pt modelId="{236772BD-5AA3-6245-B426-1C91CB94714F}" type="pres">
      <dgm:prSet presAssocID="{C2EC534F-FA85-3945-818A-103C7ADC960F}" presName="connTx" presStyleLbl="parChTrans1D3" presStyleIdx="2" presStyleCnt="6"/>
      <dgm:spPr/>
    </dgm:pt>
    <dgm:pt modelId="{8A044315-9059-EE40-AE32-B32AD15FD52D}" type="pres">
      <dgm:prSet presAssocID="{7629295B-C2C1-7045-9718-833E8C60FA22}" presName="root2" presStyleCnt="0"/>
      <dgm:spPr/>
    </dgm:pt>
    <dgm:pt modelId="{24EFCB7B-F367-A342-A0E6-E54227819087}" type="pres">
      <dgm:prSet presAssocID="{7629295B-C2C1-7045-9718-833E8C60FA22}" presName="LevelTwoTextNode" presStyleLbl="node3" presStyleIdx="2" presStyleCnt="6">
        <dgm:presLayoutVars>
          <dgm:chPref val="3"/>
        </dgm:presLayoutVars>
      </dgm:prSet>
      <dgm:spPr/>
    </dgm:pt>
    <dgm:pt modelId="{FA3F5E22-3754-E343-84E5-515DFB496F43}" type="pres">
      <dgm:prSet presAssocID="{7629295B-C2C1-7045-9718-833E8C60FA22}" presName="level3hierChild" presStyleCnt="0"/>
      <dgm:spPr/>
    </dgm:pt>
    <dgm:pt modelId="{14135D4E-EF6C-E34D-A5C4-59AFC8E825FC}" type="pres">
      <dgm:prSet presAssocID="{F9100A63-1FC1-5341-86C9-54E33E134C4F}" presName="conn2-1" presStyleLbl="parChTrans1D3" presStyleIdx="3" presStyleCnt="6"/>
      <dgm:spPr/>
    </dgm:pt>
    <dgm:pt modelId="{E1E8CB36-7057-FC41-A523-07963351BFCA}" type="pres">
      <dgm:prSet presAssocID="{F9100A63-1FC1-5341-86C9-54E33E134C4F}" presName="connTx" presStyleLbl="parChTrans1D3" presStyleIdx="3" presStyleCnt="6"/>
      <dgm:spPr/>
    </dgm:pt>
    <dgm:pt modelId="{03D64ACF-2F43-134C-9BFF-FA71D44592FE}" type="pres">
      <dgm:prSet presAssocID="{D1C4DC30-4671-DB44-AFF0-7CE15F5AEB7F}" presName="root2" presStyleCnt="0"/>
      <dgm:spPr/>
    </dgm:pt>
    <dgm:pt modelId="{3BAD808E-326B-7F4A-B2B3-49E3799D36BF}" type="pres">
      <dgm:prSet presAssocID="{D1C4DC30-4671-DB44-AFF0-7CE15F5AEB7F}" presName="LevelTwoTextNode" presStyleLbl="node3" presStyleIdx="3" presStyleCnt="6">
        <dgm:presLayoutVars>
          <dgm:chPref val="3"/>
        </dgm:presLayoutVars>
      </dgm:prSet>
      <dgm:spPr/>
    </dgm:pt>
    <dgm:pt modelId="{5B1ADE8D-459C-3042-BC99-BFD1ABA7294C}" type="pres">
      <dgm:prSet presAssocID="{D1C4DC30-4671-DB44-AFF0-7CE15F5AEB7F}" presName="level3hierChild" presStyleCnt="0"/>
      <dgm:spPr/>
    </dgm:pt>
    <dgm:pt modelId="{F2F4D426-CA66-5A46-A56E-5827C891242D}" type="pres">
      <dgm:prSet presAssocID="{C711E145-B9C1-BD40-8404-25FAA93ADB1D}" presName="conn2-1" presStyleLbl="parChTrans1D2" presStyleIdx="1" presStyleCnt="2"/>
      <dgm:spPr/>
    </dgm:pt>
    <dgm:pt modelId="{7A1A2D5E-79D5-7846-8B80-9C1AB969795D}" type="pres">
      <dgm:prSet presAssocID="{C711E145-B9C1-BD40-8404-25FAA93ADB1D}" presName="connTx" presStyleLbl="parChTrans1D2" presStyleIdx="1" presStyleCnt="2"/>
      <dgm:spPr/>
    </dgm:pt>
    <dgm:pt modelId="{7553BCAE-0113-964A-8465-171814FF30A5}" type="pres">
      <dgm:prSet presAssocID="{C913C6BA-DF6C-4B4B-B586-BCA7C5A7F6C0}" presName="root2" presStyleCnt="0"/>
      <dgm:spPr/>
    </dgm:pt>
    <dgm:pt modelId="{B686EFF1-A29C-AE4F-95D8-1E8BC4CBC31D}" type="pres">
      <dgm:prSet presAssocID="{C913C6BA-DF6C-4B4B-B586-BCA7C5A7F6C0}" presName="LevelTwoTextNode" presStyleLbl="node2" presStyleIdx="1" presStyleCnt="2">
        <dgm:presLayoutVars>
          <dgm:chPref val="3"/>
        </dgm:presLayoutVars>
      </dgm:prSet>
      <dgm:spPr/>
    </dgm:pt>
    <dgm:pt modelId="{F708968C-C9B8-F745-8137-E27DEF541164}" type="pres">
      <dgm:prSet presAssocID="{C913C6BA-DF6C-4B4B-B586-BCA7C5A7F6C0}" presName="level3hierChild" presStyleCnt="0"/>
      <dgm:spPr/>
    </dgm:pt>
    <dgm:pt modelId="{75A14F66-90DD-C545-809C-670A45DBA290}" type="pres">
      <dgm:prSet presAssocID="{DB4C6756-ED09-9E4B-B86D-7F158153A5F5}" presName="conn2-1" presStyleLbl="parChTrans1D3" presStyleIdx="4" presStyleCnt="6"/>
      <dgm:spPr/>
    </dgm:pt>
    <dgm:pt modelId="{3766F16F-C2AC-1648-BA40-2334511CB26F}" type="pres">
      <dgm:prSet presAssocID="{DB4C6756-ED09-9E4B-B86D-7F158153A5F5}" presName="connTx" presStyleLbl="parChTrans1D3" presStyleIdx="4" presStyleCnt="6"/>
      <dgm:spPr/>
    </dgm:pt>
    <dgm:pt modelId="{C964A7E3-041D-4341-B6AF-5328EE93C637}" type="pres">
      <dgm:prSet presAssocID="{583100B8-E9D4-2D42-A671-C1F3C1DC20C0}" presName="root2" presStyleCnt="0"/>
      <dgm:spPr/>
    </dgm:pt>
    <dgm:pt modelId="{D6DE53CE-7D3F-7D41-92A5-D9DC5F88592F}" type="pres">
      <dgm:prSet presAssocID="{583100B8-E9D4-2D42-A671-C1F3C1DC20C0}" presName="LevelTwoTextNode" presStyleLbl="node3" presStyleIdx="4" presStyleCnt="6">
        <dgm:presLayoutVars>
          <dgm:chPref val="3"/>
        </dgm:presLayoutVars>
      </dgm:prSet>
      <dgm:spPr/>
    </dgm:pt>
    <dgm:pt modelId="{F276703A-078F-4147-9322-1A9FB8708048}" type="pres">
      <dgm:prSet presAssocID="{583100B8-E9D4-2D42-A671-C1F3C1DC20C0}" presName="level3hierChild" presStyleCnt="0"/>
      <dgm:spPr/>
    </dgm:pt>
    <dgm:pt modelId="{40AB2C07-C12F-B54A-BFE4-C758E896A25E}" type="pres">
      <dgm:prSet presAssocID="{2382E8E7-D3BE-404F-BF18-1862D3A765EC}" presName="conn2-1" presStyleLbl="parChTrans1D3" presStyleIdx="5" presStyleCnt="6"/>
      <dgm:spPr/>
    </dgm:pt>
    <dgm:pt modelId="{0B2EBD10-40CC-CD40-B1F9-48A8E3017993}" type="pres">
      <dgm:prSet presAssocID="{2382E8E7-D3BE-404F-BF18-1862D3A765EC}" presName="connTx" presStyleLbl="parChTrans1D3" presStyleIdx="5" presStyleCnt="6"/>
      <dgm:spPr/>
    </dgm:pt>
    <dgm:pt modelId="{D0266155-54FC-DD4D-9B24-D8367C8E5D8B}" type="pres">
      <dgm:prSet presAssocID="{CD841583-DBD3-F44C-BCE7-7907F34D35E0}" presName="root2" presStyleCnt="0"/>
      <dgm:spPr/>
    </dgm:pt>
    <dgm:pt modelId="{90AB6881-31F0-AE4E-8D02-76C9A4C858BD}" type="pres">
      <dgm:prSet presAssocID="{CD841583-DBD3-F44C-BCE7-7907F34D35E0}" presName="LevelTwoTextNode" presStyleLbl="node3" presStyleIdx="5" presStyleCnt="6">
        <dgm:presLayoutVars>
          <dgm:chPref val="3"/>
        </dgm:presLayoutVars>
      </dgm:prSet>
      <dgm:spPr/>
    </dgm:pt>
    <dgm:pt modelId="{DF0B2ABA-E146-044B-A621-8C47B072C8C1}" type="pres">
      <dgm:prSet presAssocID="{CD841583-DBD3-F44C-BCE7-7907F34D35E0}" presName="level3hierChild" presStyleCnt="0"/>
      <dgm:spPr/>
    </dgm:pt>
  </dgm:ptLst>
  <dgm:cxnLst>
    <dgm:cxn modelId="{D5841F06-041D-3842-A053-1AA4763A3C95}" type="presOf" srcId="{2F451A8C-6D68-9241-8C91-63047B2FA6D3}" destId="{D0754CCD-45DF-764F-9BA3-39A65002707F}" srcOrd="0" destOrd="0" presId="urn:microsoft.com/office/officeart/2005/8/layout/hierarchy2"/>
    <dgm:cxn modelId="{17E5CB15-781E-B64C-AF31-CC8B901EF148}" type="presOf" srcId="{C711E145-B9C1-BD40-8404-25FAA93ADB1D}" destId="{7A1A2D5E-79D5-7846-8B80-9C1AB969795D}" srcOrd="1" destOrd="0" presId="urn:microsoft.com/office/officeart/2005/8/layout/hierarchy2"/>
    <dgm:cxn modelId="{29C7211A-FE0D-CC42-B8CD-769C617DD749}" srcId="{489C95D6-6DA6-5B4C-A98E-ADAC0E66E03B}" destId="{62DAC73C-DCA1-7A4F-AD07-FFA966A24919}" srcOrd="1" destOrd="0" parTransId="{20AA942E-E5B7-FF48-B973-AA92723460E5}" sibTransId="{B9B8DFE4-3967-EF4C-B0FA-766F8FBD7CD5}"/>
    <dgm:cxn modelId="{22C6FC1E-F947-EB43-9FDC-4CBEEE1378F4}" type="presOf" srcId="{D1C4DC30-4671-DB44-AFF0-7CE15F5AEB7F}" destId="{3BAD808E-326B-7F4A-B2B3-49E3799D36BF}" srcOrd="0" destOrd="0" presId="urn:microsoft.com/office/officeart/2005/8/layout/hierarchy2"/>
    <dgm:cxn modelId="{8B657133-5898-1E4C-8046-EE8D81DE024B}" type="presOf" srcId="{F9100A63-1FC1-5341-86C9-54E33E134C4F}" destId="{E1E8CB36-7057-FC41-A523-07963351BFCA}" srcOrd="1" destOrd="0" presId="urn:microsoft.com/office/officeart/2005/8/layout/hierarchy2"/>
    <dgm:cxn modelId="{95562649-56FE-2B49-A520-991B9C8DD5B5}" type="presOf" srcId="{1685A7A2-26F0-2C4D-913E-6462AC6A1154}" destId="{7FE8EC50-8C08-6A4F-9A41-7EAC062D81CF}" srcOrd="1" destOrd="0" presId="urn:microsoft.com/office/officeart/2005/8/layout/hierarchy2"/>
    <dgm:cxn modelId="{6D28794A-C0A6-5848-B3D7-E37A6FACF97F}" type="presOf" srcId="{20AA942E-E5B7-FF48-B973-AA92723460E5}" destId="{D6E9F9F1-CAAB-4E45-8C91-16C4B52A2110}" srcOrd="1" destOrd="0" presId="urn:microsoft.com/office/officeart/2005/8/layout/hierarchy2"/>
    <dgm:cxn modelId="{6C38594F-BEF7-1343-BE0F-5AC44AAA4C88}" type="presOf" srcId="{20AA942E-E5B7-FF48-B973-AA92723460E5}" destId="{D8D50DAE-0676-5E47-85E5-BC8E55E454F3}" srcOrd="0" destOrd="0" presId="urn:microsoft.com/office/officeart/2005/8/layout/hierarchy2"/>
    <dgm:cxn modelId="{4E852350-FDFE-7D41-BE0B-DC0A0C7EA60D}" type="presOf" srcId="{C2EC534F-FA85-3945-818A-103C7ADC960F}" destId="{236772BD-5AA3-6245-B426-1C91CB94714F}" srcOrd="1" destOrd="0" presId="urn:microsoft.com/office/officeart/2005/8/layout/hierarchy2"/>
    <dgm:cxn modelId="{0256CF51-523B-8C4B-AFFD-4E82BBDBCDF4}" srcId="{735DDE61-432C-3846-AE0C-0CFFD6831CAB}" destId="{FBB77628-D948-6A4F-8E17-6F68F3A945E4}" srcOrd="0" destOrd="0" parTransId="{DD5EE12A-84F5-8D48-A8A4-1B43D1BFE8CD}" sibTransId="{739B3EE4-7081-3942-AC39-271C299212C0}"/>
    <dgm:cxn modelId="{DF0B7E63-6C94-364D-92A2-60F09AD0357C}" type="presOf" srcId="{583100B8-E9D4-2D42-A671-C1F3C1DC20C0}" destId="{D6DE53CE-7D3F-7D41-92A5-D9DC5F88592F}" srcOrd="0" destOrd="0" presId="urn:microsoft.com/office/officeart/2005/8/layout/hierarchy2"/>
    <dgm:cxn modelId="{C7B72E68-C95D-CE4A-8A84-FD3BD1BCCBA0}" type="presOf" srcId="{62DAC73C-DCA1-7A4F-AD07-FFA966A24919}" destId="{04586078-927B-3648-AF28-D24865BE6448}" srcOrd="0" destOrd="0" presId="urn:microsoft.com/office/officeart/2005/8/layout/hierarchy2"/>
    <dgm:cxn modelId="{9D1A6268-E09B-E747-91FF-FCF4382BD357}" type="presOf" srcId="{F9100A63-1FC1-5341-86C9-54E33E134C4F}" destId="{14135D4E-EF6C-E34D-A5C4-59AFC8E825FC}" srcOrd="0" destOrd="0" presId="urn:microsoft.com/office/officeart/2005/8/layout/hierarchy2"/>
    <dgm:cxn modelId="{1830AF6B-05AD-8241-8479-3D16F9A71252}" type="presOf" srcId="{489C95D6-6DA6-5B4C-A98E-ADAC0E66E03B}" destId="{C89A880F-6E6A-2449-B1F8-69EBBC6AD72D}" srcOrd="0" destOrd="0" presId="urn:microsoft.com/office/officeart/2005/8/layout/hierarchy2"/>
    <dgm:cxn modelId="{F8F5696C-4D24-7940-A6D7-438C8A92D568}" srcId="{489C95D6-6DA6-5B4C-A98E-ADAC0E66E03B}" destId="{7629295B-C2C1-7045-9718-833E8C60FA22}" srcOrd="2" destOrd="0" parTransId="{C2EC534F-FA85-3945-818A-103C7ADC960F}" sibTransId="{91E2F6DF-9D80-E34C-A47F-8A739D780B61}"/>
    <dgm:cxn modelId="{8B58836D-C3E6-3E4E-A58F-203C4BBC709E}" type="presOf" srcId="{735DDE61-432C-3846-AE0C-0CFFD6831CAB}" destId="{1A6EA196-71FC-E34A-A9C7-01B8036A27A8}" srcOrd="0" destOrd="0" presId="urn:microsoft.com/office/officeart/2005/8/layout/hierarchy2"/>
    <dgm:cxn modelId="{9B5B6F6F-1B08-2048-AB12-B1028A97F3D4}" type="presOf" srcId="{FBB77628-D948-6A4F-8E17-6F68F3A945E4}" destId="{673329E1-9151-414C-9446-F355CA096F4C}" srcOrd="0" destOrd="0" presId="urn:microsoft.com/office/officeart/2005/8/layout/hierarchy2"/>
    <dgm:cxn modelId="{C3C75072-D7B7-C74A-800A-BD312513BA89}" srcId="{FBB77628-D948-6A4F-8E17-6F68F3A945E4}" destId="{489C95D6-6DA6-5B4C-A98E-ADAC0E66E03B}" srcOrd="0" destOrd="0" parTransId="{1685A7A2-26F0-2C4D-913E-6462AC6A1154}" sibTransId="{C2704B5F-C760-F043-93B2-3345110594B3}"/>
    <dgm:cxn modelId="{68228472-8E03-484F-915A-18AFEB8071E7}" type="presOf" srcId="{2382E8E7-D3BE-404F-BF18-1862D3A765EC}" destId="{40AB2C07-C12F-B54A-BFE4-C758E896A25E}" srcOrd="0" destOrd="0" presId="urn:microsoft.com/office/officeart/2005/8/layout/hierarchy2"/>
    <dgm:cxn modelId="{9E956F73-8053-234B-841A-AA5DE4E461E3}" type="presOf" srcId="{A52B7204-32E0-4043-8665-06FE66EEC116}" destId="{C0D035C9-C85A-4C43-93F3-DDC574FE7E73}" srcOrd="0" destOrd="0" presId="urn:microsoft.com/office/officeart/2005/8/layout/hierarchy2"/>
    <dgm:cxn modelId="{63F2BA7E-F822-664B-8BDF-2C32C54113EE}" type="presOf" srcId="{2382E8E7-D3BE-404F-BF18-1862D3A765EC}" destId="{0B2EBD10-40CC-CD40-B1F9-48A8E3017993}" srcOrd="1" destOrd="0" presId="urn:microsoft.com/office/officeart/2005/8/layout/hierarchy2"/>
    <dgm:cxn modelId="{D4F8F587-62E5-6646-ACAA-C78A3F7C579B}" type="presOf" srcId="{7629295B-C2C1-7045-9718-833E8C60FA22}" destId="{24EFCB7B-F367-A342-A0E6-E54227819087}" srcOrd="0" destOrd="0" presId="urn:microsoft.com/office/officeart/2005/8/layout/hierarchy2"/>
    <dgm:cxn modelId="{3550F594-D196-BB4E-8E50-C827A4005CE0}" srcId="{FBB77628-D948-6A4F-8E17-6F68F3A945E4}" destId="{C913C6BA-DF6C-4B4B-B586-BCA7C5A7F6C0}" srcOrd="1" destOrd="0" parTransId="{C711E145-B9C1-BD40-8404-25FAA93ADB1D}" sibTransId="{F0FF1661-B1A5-624A-BEAE-AF41E7977364}"/>
    <dgm:cxn modelId="{9A471B97-CABA-AE40-90D1-0F87C64C808B}" type="presOf" srcId="{2F451A8C-6D68-9241-8C91-63047B2FA6D3}" destId="{1F8A7BD8-1F8C-1D49-B51E-DDC4FC692A18}" srcOrd="1" destOrd="0" presId="urn:microsoft.com/office/officeart/2005/8/layout/hierarchy2"/>
    <dgm:cxn modelId="{C9B3169B-4400-9E40-854B-B7632796A2F4}" srcId="{C913C6BA-DF6C-4B4B-B586-BCA7C5A7F6C0}" destId="{CD841583-DBD3-F44C-BCE7-7907F34D35E0}" srcOrd="1" destOrd="0" parTransId="{2382E8E7-D3BE-404F-BF18-1862D3A765EC}" sibTransId="{5FD3DE6E-9E3B-4E4E-8F95-F2ABAD73F2B4}"/>
    <dgm:cxn modelId="{8496E89B-ED3C-E740-B30D-AADF6545E85D}" type="presOf" srcId="{DB4C6756-ED09-9E4B-B86D-7F158153A5F5}" destId="{3766F16F-C2AC-1648-BA40-2334511CB26F}" srcOrd="1" destOrd="0" presId="urn:microsoft.com/office/officeart/2005/8/layout/hierarchy2"/>
    <dgm:cxn modelId="{1A8E03B0-1963-1F4B-BF51-FDDF3E12ACA2}" type="presOf" srcId="{1685A7A2-26F0-2C4D-913E-6462AC6A1154}" destId="{5C55D6DD-6A62-8D44-982C-42BE65DE461D}" srcOrd="0" destOrd="0" presId="urn:microsoft.com/office/officeart/2005/8/layout/hierarchy2"/>
    <dgm:cxn modelId="{B6C0B2B3-2899-F740-B45A-B86BBE02CAA8}" srcId="{C913C6BA-DF6C-4B4B-B586-BCA7C5A7F6C0}" destId="{583100B8-E9D4-2D42-A671-C1F3C1DC20C0}" srcOrd="0" destOrd="0" parTransId="{DB4C6756-ED09-9E4B-B86D-7F158153A5F5}" sibTransId="{E7D37329-7AE3-3947-9647-A8D4F9C4E65D}"/>
    <dgm:cxn modelId="{BDA87BB8-4C3B-714C-BC63-5F52D268A6B9}" type="presOf" srcId="{C711E145-B9C1-BD40-8404-25FAA93ADB1D}" destId="{F2F4D426-CA66-5A46-A56E-5827C891242D}" srcOrd="0" destOrd="0" presId="urn:microsoft.com/office/officeart/2005/8/layout/hierarchy2"/>
    <dgm:cxn modelId="{BF7E25BB-24EB-3241-AA22-906541FFA2EC}" type="presOf" srcId="{CD841583-DBD3-F44C-BCE7-7907F34D35E0}" destId="{90AB6881-31F0-AE4E-8D02-76C9A4C858BD}" srcOrd="0" destOrd="0" presId="urn:microsoft.com/office/officeart/2005/8/layout/hierarchy2"/>
    <dgm:cxn modelId="{D87F99C3-1F90-B64A-886A-80FFFB2D852C}" srcId="{489C95D6-6DA6-5B4C-A98E-ADAC0E66E03B}" destId="{A52B7204-32E0-4043-8665-06FE66EEC116}" srcOrd="0" destOrd="0" parTransId="{2F451A8C-6D68-9241-8C91-63047B2FA6D3}" sibTransId="{AB1AAA1E-57C8-3041-BA02-28AE9657FF72}"/>
    <dgm:cxn modelId="{8BF503C9-61E6-A445-9C36-8CB658F5A11A}" srcId="{489C95D6-6DA6-5B4C-A98E-ADAC0E66E03B}" destId="{D1C4DC30-4671-DB44-AFF0-7CE15F5AEB7F}" srcOrd="3" destOrd="0" parTransId="{F9100A63-1FC1-5341-86C9-54E33E134C4F}" sibTransId="{B05249AD-0CB3-A048-ACAF-505F8A5C9C89}"/>
    <dgm:cxn modelId="{2333B1DA-47E2-0E4E-9E6A-DA00670E5998}" type="presOf" srcId="{C913C6BA-DF6C-4B4B-B586-BCA7C5A7F6C0}" destId="{B686EFF1-A29C-AE4F-95D8-1E8BC4CBC31D}" srcOrd="0" destOrd="0" presId="urn:microsoft.com/office/officeart/2005/8/layout/hierarchy2"/>
    <dgm:cxn modelId="{514CDAE7-C50C-7B43-9E0A-10460506D151}" type="presOf" srcId="{C2EC534F-FA85-3945-818A-103C7ADC960F}" destId="{9E65488B-B4D1-7E46-AD91-DE8866D4A352}" srcOrd="0" destOrd="0" presId="urn:microsoft.com/office/officeart/2005/8/layout/hierarchy2"/>
    <dgm:cxn modelId="{516F7EF2-B541-1944-B445-59C6BA7B72FD}" type="presOf" srcId="{DB4C6756-ED09-9E4B-B86D-7F158153A5F5}" destId="{75A14F66-90DD-C545-809C-670A45DBA290}" srcOrd="0" destOrd="0" presId="urn:microsoft.com/office/officeart/2005/8/layout/hierarchy2"/>
    <dgm:cxn modelId="{094D5B07-B2C5-9F48-9C02-2AAD1BC40CDD}" type="presParOf" srcId="{1A6EA196-71FC-E34A-A9C7-01B8036A27A8}" destId="{D6E00D91-8512-6547-87E8-F69A7A6A0442}" srcOrd="0" destOrd="0" presId="urn:microsoft.com/office/officeart/2005/8/layout/hierarchy2"/>
    <dgm:cxn modelId="{64B88D52-95C9-314B-B4F4-65DBA2A709EE}" type="presParOf" srcId="{D6E00D91-8512-6547-87E8-F69A7A6A0442}" destId="{673329E1-9151-414C-9446-F355CA096F4C}" srcOrd="0" destOrd="0" presId="urn:microsoft.com/office/officeart/2005/8/layout/hierarchy2"/>
    <dgm:cxn modelId="{89C4C5D2-0C42-9245-83AF-FB6D65358C19}" type="presParOf" srcId="{D6E00D91-8512-6547-87E8-F69A7A6A0442}" destId="{96B95ED3-52D0-794A-A24C-E69311399F89}" srcOrd="1" destOrd="0" presId="urn:microsoft.com/office/officeart/2005/8/layout/hierarchy2"/>
    <dgm:cxn modelId="{A4EF1B5B-94BB-B345-A283-7CB5D01C4788}" type="presParOf" srcId="{96B95ED3-52D0-794A-A24C-E69311399F89}" destId="{5C55D6DD-6A62-8D44-982C-42BE65DE461D}" srcOrd="0" destOrd="0" presId="urn:microsoft.com/office/officeart/2005/8/layout/hierarchy2"/>
    <dgm:cxn modelId="{CC8DF456-3B6F-DB44-97AC-6F244D64E763}" type="presParOf" srcId="{5C55D6DD-6A62-8D44-982C-42BE65DE461D}" destId="{7FE8EC50-8C08-6A4F-9A41-7EAC062D81CF}" srcOrd="0" destOrd="0" presId="urn:microsoft.com/office/officeart/2005/8/layout/hierarchy2"/>
    <dgm:cxn modelId="{BDF46FC1-A06E-9847-973A-6FE8C91DC6F7}" type="presParOf" srcId="{96B95ED3-52D0-794A-A24C-E69311399F89}" destId="{36752500-D5BE-4544-B88D-AFFD2B7BF0EB}" srcOrd="1" destOrd="0" presId="urn:microsoft.com/office/officeart/2005/8/layout/hierarchy2"/>
    <dgm:cxn modelId="{57CA2A2F-5961-A448-A495-2B994E7532B7}" type="presParOf" srcId="{36752500-D5BE-4544-B88D-AFFD2B7BF0EB}" destId="{C89A880F-6E6A-2449-B1F8-69EBBC6AD72D}" srcOrd="0" destOrd="0" presId="urn:microsoft.com/office/officeart/2005/8/layout/hierarchy2"/>
    <dgm:cxn modelId="{356011CC-9852-FF4F-BCE2-D22CEC8CAC19}" type="presParOf" srcId="{36752500-D5BE-4544-B88D-AFFD2B7BF0EB}" destId="{D8594A7E-CB85-7A46-AEDA-54E291E04B77}" srcOrd="1" destOrd="0" presId="urn:microsoft.com/office/officeart/2005/8/layout/hierarchy2"/>
    <dgm:cxn modelId="{96D54427-DD6C-2646-B36F-ABEE7BE08E58}" type="presParOf" srcId="{D8594A7E-CB85-7A46-AEDA-54E291E04B77}" destId="{D0754CCD-45DF-764F-9BA3-39A65002707F}" srcOrd="0" destOrd="0" presId="urn:microsoft.com/office/officeart/2005/8/layout/hierarchy2"/>
    <dgm:cxn modelId="{AB631DFB-4E7F-7446-95D0-5929137D9F4B}" type="presParOf" srcId="{D0754CCD-45DF-764F-9BA3-39A65002707F}" destId="{1F8A7BD8-1F8C-1D49-B51E-DDC4FC692A18}" srcOrd="0" destOrd="0" presId="urn:microsoft.com/office/officeart/2005/8/layout/hierarchy2"/>
    <dgm:cxn modelId="{0E9F1621-15EC-B349-B622-738D69CD43BA}" type="presParOf" srcId="{D8594A7E-CB85-7A46-AEDA-54E291E04B77}" destId="{6DEB7251-B2F7-4B4B-9758-98713D35B4E2}" srcOrd="1" destOrd="0" presId="urn:microsoft.com/office/officeart/2005/8/layout/hierarchy2"/>
    <dgm:cxn modelId="{2CB6C3A7-87EC-6748-A170-E7DAC2A06E28}" type="presParOf" srcId="{6DEB7251-B2F7-4B4B-9758-98713D35B4E2}" destId="{C0D035C9-C85A-4C43-93F3-DDC574FE7E73}" srcOrd="0" destOrd="0" presId="urn:microsoft.com/office/officeart/2005/8/layout/hierarchy2"/>
    <dgm:cxn modelId="{D75A9BE9-E6CA-B643-88A4-171FD57C3C4B}" type="presParOf" srcId="{6DEB7251-B2F7-4B4B-9758-98713D35B4E2}" destId="{E9405E56-3BD3-5042-B99A-0B64EA201C9D}" srcOrd="1" destOrd="0" presId="urn:microsoft.com/office/officeart/2005/8/layout/hierarchy2"/>
    <dgm:cxn modelId="{67889EF1-3457-E642-8F27-AC7D82161E4F}" type="presParOf" srcId="{D8594A7E-CB85-7A46-AEDA-54E291E04B77}" destId="{D8D50DAE-0676-5E47-85E5-BC8E55E454F3}" srcOrd="2" destOrd="0" presId="urn:microsoft.com/office/officeart/2005/8/layout/hierarchy2"/>
    <dgm:cxn modelId="{A692B6EC-864B-F044-942F-688A667383C2}" type="presParOf" srcId="{D8D50DAE-0676-5E47-85E5-BC8E55E454F3}" destId="{D6E9F9F1-CAAB-4E45-8C91-16C4B52A2110}" srcOrd="0" destOrd="0" presId="urn:microsoft.com/office/officeart/2005/8/layout/hierarchy2"/>
    <dgm:cxn modelId="{6123204F-4A8F-4B4E-B056-2F2251EA074C}" type="presParOf" srcId="{D8594A7E-CB85-7A46-AEDA-54E291E04B77}" destId="{4C1C5B6D-B9E5-6D4C-B566-8EE2EE277A98}" srcOrd="3" destOrd="0" presId="urn:microsoft.com/office/officeart/2005/8/layout/hierarchy2"/>
    <dgm:cxn modelId="{78A04A63-B57E-5C47-B0B2-D71E0CC73858}" type="presParOf" srcId="{4C1C5B6D-B9E5-6D4C-B566-8EE2EE277A98}" destId="{04586078-927B-3648-AF28-D24865BE6448}" srcOrd="0" destOrd="0" presId="urn:microsoft.com/office/officeart/2005/8/layout/hierarchy2"/>
    <dgm:cxn modelId="{F949E44B-FC06-F241-A15D-E47FFF1EA4D4}" type="presParOf" srcId="{4C1C5B6D-B9E5-6D4C-B566-8EE2EE277A98}" destId="{77122AC3-DDD9-7C46-85A2-A972B368FBC9}" srcOrd="1" destOrd="0" presId="urn:microsoft.com/office/officeart/2005/8/layout/hierarchy2"/>
    <dgm:cxn modelId="{7AD4B621-8DDD-4542-A5C3-8240767D82C8}" type="presParOf" srcId="{D8594A7E-CB85-7A46-AEDA-54E291E04B77}" destId="{9E65488B-B4D1-7E46-AD91-DE8866D4A352}" srcOrd="4" destOrd="0" presId="urn:microsoft.com/office/officeart/2005/8/layout/hierarchy2"/>
    <dgm:cxn modelId="{0FCE61B2-76DA-7B49-9F24-6B5B406CEF0D}" type="presParOf" srcId="{9E65488B-B4D1-7E46-AD91-DE8866D4A352}" destId="{236772BD-5AA3-6245-B426-1C91CB94714F}" srcOrd="0" destOrd="0" presId="urn:microsoft.com/office/officeart/2005/8/layout/hierarchy2"/>
    <dgm:cxn modelId="{EBA49657-8E82-F548-A0A5-A24E77015D81}" type="presParOf" srcId="{D8594A7E-CB85-7A46-AEDA-54E291E04B77}" destId="{8A044315-9059-EE40-AE32-B32AD15FD52D}" srcOrd="5" destOrd="0" presId="urn:microsoft.com/office/officeart/2005/8/layout/hierarchy2"/>
    <dgm:cxn modelId="{0AB81E08-CE32-5846-A1FC-01065B96FF7A}" type="presParOf" srcId="{8A044315-9059-EE40-AE32-B32AD15FD52D}" destId="{24EFCB7B-F367-A342-A0E6-E54227819087}" srcOrd="0" destOrd="0" presId="urn:microsoft.com/office/officeart/2005/8/layout/hierarchy2"/>
    <dgm:cxn modelId="{CD1F0469-E52A-DA43-8AC9-29AD07CB705E}" type="presParOf" srcId="{8A044315-9059-EE40-AE32-B32AD15FD52D}" destId="{FA3F5E22-3754-E343-84E5-515DFB496F43}" srcOrd="1" destOrd="0" presId="urn:microsoft.com/office/officeart/2005/8/layout/hierarchy2"/>
    <dgm:cxn modelId="{DDD055AF-B954-AE4C-A07C-369EAD58F61F}" type="presParOf" srcId="{D8594A7E-CB85-7A46-AEDA-54E291E04B77}" destId="{14135D4E-EF6C-E34D-A5C4-59AFC8E825FC}" srcOrd="6" destOrd="0" presId="urn:microsoft.com/office/officeart/2005/8/layout/hierarchy2"/>
    <dgm:cxn modelId="{C25F0E7F-9A79-0445-B37B-C47A6547057D}" type="presParOf" srcId="{14135D4E-EF6C-E34D-A5C4-59AFC8E825FC}" destId="{E1E8CB36-7057-FC41-A523-07963351BFCA}" srcOrd="0" destOrd="0" presId="urn:microsoft.com/office/officeart/2005/8/layout/hierarchy2"/>
    <dgm:cxn modelId="{6C76B82C-CFF1-514D-8289-601BED1416B8}" type="presParOf" srcId="{D8594A7E-CB85-7A46-AEDA-54E291E04B77}" destId="{03D64ACF-2F43-134C-9BFF-FA71D44592FE}" srcOrd="7" destOrd="0" presId="urn:microsoft.com/office/officeart/2005/8/layout/hierarchy2"/>
    <dgm:cxn modelId="{8F3B6F75-D7F3-B64F-9A5C-D6A5F0E55AB3}" type="presParOf" srcId="{03D64ACF-2F43-134C-9BFF-FA71D44592FE}" destId="{3BAD808E-326B-7F4A-B2B3-49E3799D36BF}" srcOrd="0" destOrd="0" presId="urn:microsoft.com/office/officeart/2005/8/layout/hierarchy2"/>
    <dgm:cxn modelId="{A3361740-988C-6949-82F8-2D152C12B5C7}" type="presParOf" srcId="{03D64ACF-2F43-134C-9BFF-FA71D44592FE}" destId="{5B1ADE8D-459C-3042-BC99-BFD1ABA7294C}" srcOrd="1" destOrd="0" presId="urn:microsoft.com/office/officeart/2005/8/layout/hierarchy2"/>
    <dgm:cxn modelId="{B03DBFB5-139B-1A40-B815-0902A19E08F0}" type="presParOf" srcId="{96B95ED3-52D0-794A-A24C-E69311399F89}" destId="{F2F4D426-CA66-5A46-A56E-5827C891242D}" srcOrd="2" destOrd="0" presId="urn:microsoft.com/office/officeart/2005/8/layout/hierarchy2"/>
    <dgm:cxn modelId="{29D33DA0-D63E-364A-BAC0-D95CF76C2826}" type="presParOf" srcId="{F2F4D426-CA66-5A46-A56E-5827C891242D}" destId="{7A1A2D5E-79D5-7846-8B80-9C1AB969795D}" srcOrd="0" destOrd="0" presId="urn:microsoft.com/office/officeart/2005/8/layout/hierarchy2"/>
    <dgm:cxn modelId="{6AEFDF9D-4CD2-0E44-9BB0-5D5F71CC207E}" type="presParOf" srcId="{96B95ED3-52D0-794A-A24C-E69311399F89}" destId="{7553BCAE-0113-964A-8465-171814FF30A5}" srcOrd="3" destOrd="0" presId="urn:microsoft.com/office/officeart/2005/8/layout/hierarchy2"/>
    <dgm:cxn modelId="{D0F1FE28-F3BA-5D46-A468-73BC59C759D6}" type="presParOf" srcId="{7553BCAE-0113-964A-8465-171814FF30A5}" destId="{B686EFF1-A29C-AE4F-95D8-1E8BC4CBC31D}" srcOrd="0" destOrd="0" presId="urn:microsoft.com/office/officeart/2005/8/layout/hierarchy2"/>
    <dgm:cxn modelId="{973C6626-FF79-FA40-AF9A-17B9427CD3EC}" type="presParOf" srcId="{7553BCAE-0113-964A-8465-171814FF30A5}" destId="{F708968C-C9B8-F745-8137-E27DEF541164}" srcOrd="1" destOrd="0" presId="urn:microsoft.com/office/officeart/2005/8/layout/hierarchy2"/>
    <dgm:cxn modelId="{CC146565-69BB-2945-8FFB-0F4BDB1EC3BD}" type="presParOf" srcId="{F708968C-C9B8-F745-8137-E27DEF541164}" destId="{75A14F66-90DD-C545-809C-670A45DBA290}" srcOrd="0" destOrd="0" presId="urn:microsoft.com/office/officeart/2005/8/layout/hierarchy2"/>
    <dgm:cxn modelId="{D3B95CD4-2FCF-ED43-8CF6-3CA0FC200A7D}" type="presParOf" srcId="{75A14F66-90DD-C545-809C-670A45DBA290}" destId="{3766F16F-C2AC-1648-BA40-2334511CB26F}" srcOrd="0" destOrd="0" presId="urn:microsoft.com/office/officeart/2005/8/layout/hierarchy2"/>
    <dgm:cxn modelId="{1FB92F94-CB23-054E-A996-D8913E26B9E7}" type="presParOf" srcId="{F708968C-C9B8-F745-8137-E27DEF541164}" destId="{C964A7E3-041D-4341-B6AF-5328EE93C637}" srcOrd="1" destOrd="0" presId="urn:microsoft.com/office/officeart/2005/8/layout/hierarchy2"/>
    <dgm:cxn modelId="{C4269DEF-D76D-6B48-88A6-9B43559648DB}" type="presParOf" srcId="{C964A7E3-041D-4341-B6AF-5328EE93C637}" destId="{D6DE53CE-7D3F-7D41-92A5-D9DC5F88592F}" srcOrd="0" destOrd="0" presId="urn:microsoft.com/office/officeart/2005/8/layout/hierarchy2"/>
    <dgm:cxn modelId="{694C14F4-90EA-4D47-9918-46062EB3154D}" type="presParOf" srcId="{C964A7E3-041D-4341-B6AF-5328EE93C637}" destId="{F276703A-078F-4147-9322-1A9FB8708048}" srcOrd="1" destOrd="0" presId="urn:microsoft.com/office/officeart/2005/8/layout/hierarchy2"/>
    <dgm:cxn modelId="{00DAD46C-3762-6A4C-B114-315290A9B2B4}" type="presParOf" srcId="{F708968C-C9B8-F745-8137-E27DEF541164}" destId="{40AB2C07-C12F-B54A-BFE4-C758E896A25E}" srcOrd="2" destOrd="0" presId="urn:microsoft.com/office/officeart/2005/8/layout/hierarchy2"/>
    <dgm:cxn modelId="{740A003C-E76B-BD4B-A192-8C90EE70E3C1}" type="presParOf" srcId="{40AB2C07-C12F-B54A-BFE4-C758E896A25E}" destId="{0B2EBD10-40CC-CD40-B1F9-48A8E3017993}" srcOrd="0" destOrd="0" presId="urn:microsoft.com/office/officeart/2005/8/layout/hierarchy2"/>
    <dgm:cxn modelId="{4A829F37-4A6F-1944-825C-CB8EA76EDD18}" type="presParOf" srcId="{F708968C-C9B8-F745-8137-E27DEF541164}" destId="{D0266155-54FC-DD4D-9B24-D8367C8E5D8B}" srcOrd="3" destOrd="0" presId="urn:microsoft.com/office/officeart/2005/8/layout/hierarchy2"/>
    <dgm:cxn modelId="{811D2734-4FB7-B042-9D1F-1A79AD340529}" type="presParOf" srcId="{D0266155-54FC-DD4D-9B24-D8367C8E5D8B}" destId="{90AB6881-31F0-AE4E-8D02-76C9A4C858BD}" srcOrd="0" destOrd="0" presId="urn:microsoft.com/office/officeart/2005/8/layout/hierarchy2"/>
    <dgm:cxn modelId="{1EF0937C-3FBF-DF4B-95C1-01BD3E97D173}" type="presParOf" srcId="{D0266155-54FC-DD4D-9B24-D8367C8E5D8B}" destId="{DF0B2ABA-E146-044B-A621-8C47B072C8C1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9DE899CA-AFC9-164A-9BFC-B61227E16E80}" type="doc">
      <dgm:prSet loTypeId="urn:microsoft.com/office/officeart/2005/8/layout/hierarchy2" loCatId="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7D54327-C63F-9241-B6DF-4442C70D2631}">
      <dgm:prSet phldrT="[Text]"/>
      <dgm:spPr/>
      <dgm:t>
        <a:bodyPr/>
        <a:lstStyle/>
        <a:p>
          <a:r>
            <a:rPr lang="en-US"/>
            <a:t>If it spins, is the speed constant or changing?</a:t>
          </a:r>
        </a:p>
      </dgm:t>
    </dgm:pt>
    <dgm:pt modelId="{A464C705-321A-064A-B7B9-2A7F01E06849}" type="parTrans" cxnId="{ABD64740-A8BD-A54F-BC8D-5A77C11A0D8D}">
      <dgm:prSet/>
      <dgm:spPr/>
      <dgm:t>
        <a:bodyPr/>
        <a:lstStyle/>
        <a:p>
          <a:endParaRPr lang="en-US"/>
        </a:p>
      </dgm:t>
    </dgm:pt>
    <dgm:pt modelId="{2028A8BA-7D0C-584F-AC0D-BC7E0A3C00ED}" type="sibTrans" cxnId="{ABD64740-A8BD-A54F-BC8D-5A77C11A0D8D}">
      <dgm:prSet/>
      <dgm:spPr/>
      <dgm:t>
        <a:bodyPr/>
        <a:lstStyle/>
        <a:p>
          <a:endParaRPr lang="en-US"/>
        </a:p>
      </dgm:t>
    </dgm:pt>
    <dgm:pt modelId="{47EA959A-8F3C-2C40-A48D-5517C4B3A6A3}">
      <dgm:prSet phldrT="[Text]"/>
      <dgm:spPr/>
      <dgm:t>
        <a:bodyPr/>
        <a:lstStyle/>
        <a:p>
          <a:r>
            <a:rPr lang="en-US" dirty="0"/>
            <a:t>Changing</a:t>
          </a:r>
        </a:p>
      </dgm:t>
    </dgm:pt>
    <dgm:pt modelId="{C9BEE1FF-2F5A-6E4D-B7CB-B912022295AE}" type="parTrans" cxnId="{7D597EA8-C91B-8047-B0D8-4F9CA4CE2609}">
      <dgm:prSet/>
      <dgm:spPr/>
      <dgm:t>
        <a:bodyPr/>
        <a:lstStyle/>
        <a:p>
          <a:endParaRPr lang="en-US"/>
        </a:p>
      </dgm:t>
    </dgm:pt>
    <dgm:pt modelId="{F2196B63-D45C-0E4B-BB71-F98A5D6FFEDA}" type="sibTrans" cxnId="{7D597EA8-C91B-8047-B0D8-4F9CA4CE2609}">
      <dgm:prSet/>
      <dgm:spPr/>
      <dgm:t>
        <a:bodyPr/>
        <a:lstStyle/>
        <a:p>
          <a:endParaRPr lang="en-US"/>
        </a:p>
      </dgm:t>
    </dgm:pt>
    <dgm:pt modelId="{739B2833-98F1-0343-AB3B-CD463DEAE398}">
      <dgm:prSet phldrT="[Text]"/>
      <dgm:spPr/>
      <dgm:t>
        <a:bodyPr/>
        <a:lstStyle/>
        <a:p>
          <a:r>
            <a:rPr lang="en-US" dirty="0"/>
            <a:t>Net torque = moment of inertia times angular acceleration. </a:t>
          </a:r>
          <a:r>
            <a:rPr lang="en-US" dirty="0">
              <a:latin typeface="Symbol" charset="2"/>
              <a:cs typeface="Symbol" charset="2"/>
            </a:rPr>
            <a:t> </a:t>
          </a:r>
        </a:p>
      </dgm:t>
    </dgm:pt>
    <dgm:pt modelId="{457E5A37-C974-2E4B-B616-6F5432188206}" type="parTrans" cxnId="{9A6E5E28-08A7-3B46-8B91-F4F86530F37D}">
      <dgm:prSet/>
      <dgm:spPr/>
      <dgm:t>
        <a:bodyPr/>
        <a:lstStyle/>
        <a:p>
          <a:endParaRPr lang="en-US"/>
        </a:p>
      </dgm:t>
    </dgm:pt>
    <dgm:pt modelId="{B4BC1765-1693-644A-A283-75A1EE7A8D89}" type="sibTrans" cxnId="{9A6E5E28-08A7-3B46-8B91-F4F86530F37D}">
      <dgm:prSet/>
      <dgm:spPr/>
      <dgm:t>
        <a:bodyPr/>
        <a:lstStyle/>
        <a:p>
          <a:endParaRPr lang="en-US"/>
        </a:p>
      </dgm:t>
    </dgm:pt>
    <dgm:pt modelId="{C4C0D0AF-308D-9946-94A2-84E461649ABC}">
      <dgm:prSet phldrT="[Text]"/>
      <dgm:spPr/>
      <dgm:t>
        <a:bodyPr/>
        <a:lstStyle/>
        <a:p>
          <a:r>
            <a:rPr lang="en-US" dirty="0"/>
            <a:t>Constant </a:t>
          </a:r>
        </a:p>
      </dgm:t>
    </dgm:pt>
    <dgm:pt modelId="{A2FD5F19-067A-5946-9267-909C29F0C0DF}" type="parTrans" cxnId="{583A4DC1-7D63-9449-8511-AA95C663DC83}">
      <dgm:prSet/>
      <dgm:spPr/>
      <dgm:t>
        <a:bodyPr/>
        <a:lstStyle/>
        <a:p>
          <a:endParaRPr lang="en-US"/>
        </a:p>
      </dgm:t>
    </dgm:pt>
    <dgm:pt modelId="{D18DF96B-5E4C-1348-A7A7-4D7314E29BB4}" type="sibTrans" cxnId="{583A4DC1-7D63-9449-8511-AA95C663DC83}">
      <dgm:prSet/>
      <dgm:spPr/>
      <dgm:t>
        <a:bodyPr/>
        <a:lstStyle/>
        <a:p>
          <a:endParaRPr lang="en-US"/>
        </a:p>
      </dgm:t>
    </dgm:pt>
    <dgm:pt modelId="{C86490E9-EFE8-B24C-B342-13B928684385}">
      <dgm:prSet phldrT="[Text]"/>
      <dgm:spPr/>
      <dgm:t>
        <a:bodyPr/>
        <a:lstStyle/>
        <a:p>
          <a:r>
            <a:rPr lang="en-US" dirty="0"/>
            <a:t>Angular acceleration is zero</a:t>
          </a:r>
        </a:p>
      </dgm:t>
    </dgm:pt>
    <dgm:pt modelId="{3D835A77-861E-ED4A-A5E3-04DB1601348D}" type="parTrans" cxnId="{9B177268-0A46-D341-9F30-347DFF6F7074}">
      <dgm:prSet/>
      <dgm:spPr/>
      <dgm:t>
        <a:bodyPr/>
        <a:lstStyle/>
        <a:p>
          <a:endParaRPr lang="en-US"/>
        </a:p>
      </dgm:t>
    </dgm:pt>
    <dgm:pt modelId="{9EE90F7B-B2FA-254D-9C14-406BD4A8633A}" type="sibTrans" cxnId="{9B177268-0A46-D341-9F30-347DFF6F7074}">
      <dgm:prSet/>
      <dgm:spPr/>
      <dgm:t>
        <a:bodyPr/>
        <a:lstStyle/>
        <a:p>
          <a:endParaRPr lang="en-US"/>
        </a:p>
      </dgm:t>
    </dgm:pt>
    <dgm:pt modelId="{A2C75B36-0AB3-6545-887F-0E163A1A98DC}">
      <dgm:prSet phldrT="[Text]"/>
      <dgm:spPr/>
      <dgm:t>
        <a:bodyPr/>
        <a:lstStyle/>
        <a:p>
          <a:r>
            <a:rPr lang="en-US" dirty="0"/>
            <a:t>Net torque is zero.      </a:t>
          </a:r>
          <a:r>
            <a:rPr lang="en-US" dirty="0">
              <a:latin typeface="Symbol" charset="2"/>
              <a:cs typeface="Symbol" charset="2"/>
            </a:rPr>
            <a:t>St </a:t>
          </a:r>
          <a:r>
            <a:rPr lang="en-US" dirty="0"/>
            <a:t>= 0</a:t>
          </a:r>
        </a:p>
      </dgm:t>
    </dgm:pt>
    <dgm:pt modelId="{575E97E4-6002-EC4D-8742-7CB28629CA9A}" type="parTrans" cxnId="{64221C07-7228-734A-B4B3-C44622D9868A}">
      <dgm:prSet/>
      <dgm:spPr/>
      <dgm:t>
        <a:bodyPr/>
        <a:lstStyle/>
        <a:p>
          <a:endParaRPr lang="en-US"/>
        </a:p>
      </dgm:t>
    </dgm:pt>
    <dgm:pt modelId="{3F729504-5A34-764F-8C66-CEC43978C583}" type="sibTrans" cxnId="{64221C07-7228-734A-B4B3-C44622D9868A}">
      <dgm:prSet/>
      <dgm:spPr/>
      <dgm:t>
        <a:bodyPr/>
        <a:lstStyle/>
        <a:p>
          <a:endParaRPr lang="en-US"/>
        </a:p>
      </dgm:t>
    </dgm:pt>
    <dgm:pt modelId="{870E593E-2952-9447-A5D6-498D9F707646}">
      <dgm:prSet phldrT="[Text]"/>
      <dgm:spPr/>
      <dgm:t>
        <a:bodyPr/>
        <a:lstStyle/>
        <a:p>
          <a:r>
            <a:rPr lang="en-US" dirty="0">
              <a:latin typeface="Symbol" charset="2"/>
              <a:cs typeface="Symbol" charset="2"/>
            </a:rPr>
            <a:t>St </a:t>
          </a:r>
          <a:r>
            <a:rPr lang="en-US" dirty="0"/>
            <a:t>= </a:t>
          </a:r>
          <a:r>
            <a:rPr lang="en-US" dirty="0" err="1"/>
            <a:t>I</a:t>
          </a:r>
          <a:r>
            <a:rPr lang="en-US" dirty="0" err="1">
              <a:latin typeface="Symbol" charset="2"/>
              <a:cs typeface="Symbol" charset="2"/>
            </a:rPr>
            <a:t>a</a:t>
          </a:r>
          <a:endParaRPr lang="en-US" dirty="0">
            <a:latin typeface="Symbol" charset="2"/>
            <a:cs typeface="Symbol" charset="2"/>
          </a:endParaRPr>
        </a:p>
      </dgm:t>
    </dgm:pt>
    <dgm:pt modelId="{4FEA928F-0FCA-EB42-AFBF-F8140B6A6794}" type="parTrans" cxnId="{00B911D5-7467-3745-A24F-9E76F090BEF2}">
      <dgm:prSet/>
      <dgm:spPr/>
      <dgm:t>
        <a:bodyPr/>
        <a:lstStyle/>
        <a:p>
          <a:endParaRPr lang="en-US"/>
        </a:p>
      </dgm:t>
    </dgm:pt>
    <dgm:pt modelId="{BD7B4C30-179B-284C-A285-1552A774859F}" type="sibTrans" cxnId="{00B911D5-7467-3745-A24F-9E76F090BEF2}">
      <dgm:prSet/>
      <dgm:spPr/>
      <dgm:t>
        <a:bodyPr/>
        <a:lstStyle/>
        <a:p>
          <a:endParaRPr lang="en-US"/>
        </a:p>
      </dgm:t>
    </dgm:pt>
    <dgm:pt modelId="{E5D34F98-2FE1-5B4C-B6BC-3EA9FC972609}">
      <dgm:prSet phldrT="[Text]"/>
      <dgm:spPr/>
      <dgm:t>
        <a:bodyPr/>
        <a:lstStyle/>
        <a:p>
          <a:r>
            <a:rPr lang="en-US" dirty="0">
              <a:latin typeface="+mn-lt"/>
              <a:cs typeface="Symbol" charset="2"/>
            </a:rPr>
            <a:t>Can use rotational kinematics to describe motion.</a:t>
          </a:r>
        </a:p>
      </dgm:t>
    </dgm:pt>
    <dgm:pt modelId="{37CFCE3C-A978-0C45-AF03-F1E5D6A66FD0}" type="parTrans" cxnId="{8EB554F1-D33A-094B-A738-09FEC2BF054C}">
      <dgm:prSet/>
      <dgm:spPr/>
      <dgm:t>
        <a:bodyPr/>
        <a:lstStyle/>
        <a:p>
          <a:endParaRPr lang="en-US"/>
        </a:p>
      </dgm:t>
    </dgm:pt>
    <dgm:pt modelId="{5907503D-07BB-724B-8CC3-61F5CBB2F145}" type="sibTrans" cxnId="{8EB554F1-D33A-094B-A738-09FEC2BF054C}">
      <dgm:prSet/>
      <dgm:spPr/>
      <dgm:t>
        <a:bodyPr/>
        <a:lstStyle/>
        <a:p>
          <a:endParaRPr lang="en-US"/>
        </a:p>
      </dgm:t>
    </dgm:pt>
    <dgm:pt modelId="{47F05650-269E-4841-B087-2275BC564288}" type="pres">
      <dgm:prSet presAssocID="{9DE899CA-AFC9-164A-9BFC-B61227E16E80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BF40E0CD-4128-AF40-9B26-A31A8CA1A491}" type="pres">
      <dgm:prSet presAssocID="{E7D54327-C63F-9241-B6DF-4442C70D2631}" presName="root1" presStyleCnt="0"/>
      <dgm:spPr/>
    </dgm:pt>
    <dgm:pt modelId="{CB9B817A-D291-BD4E-A093-656EF3C494CB}" type="pres">
      <dgm:prSet presAssocID="{E7D54327-C63F-9241-B6DF-4442C70D2631}" presName="LevelOneTextNode" presStyleLbl="node0" presStyleIdx="0" presStyleCnt="1">
        <dgm:presLayoutVars>
          <dgm:chPref val="3"/>
        </dgm:presLayoutVars>
      </dgm:prSet>
      <dgm:spPr/>
    </dgm:pt>
    <dgm:pt modelId="{C371220C-4AE5-0341-B81B-00A3A547C6AB}" type="pres">
      <dgm:prSet presAssocID="{E7D54327-C63F-9241-B6DF-4442C70D2631}" presName="level2hierChild" presStyleCnt="0"/>
      <dgm:spPr/>
    </dgm:pt>
    <dgm:pt modelId="{B090C95A-8F12-B24E-8122-28C94B5D7FED}" type="pres">
      <dgm:prSet presAssocID="{C9BEE1FF-2F5A-6E4D-B7CB-B912022295AE}" presName="conn2-1" presStyleLbl="parChTrans1D2" presStyleIdx="0" presStyleCnt="2"/>
      <dgm:spPr/>
    </dgm:pt>
    <dgm:pt modelId="{6AC6E5AF-2BF1-5E41-943D-5B02CE28E345}" type="pres">
      <dgm:prSet presAssocID="{C9BEE1FF-2F5A-6E4D-B7CB-B912022295AE}" presName="connTx" presStyleLbl="parChTrans1D2" presStyleIdx="0" presStyleCnt="2"/>
      <dgm:spPr/>
    </dgm:pt>
    <dgm:pt modelId="{BB0F0AFC-7E9D-3243-AACA-0CD63D8CB8C9}" type="pres">
      <dgm:prSet presAssocID="{47EA959A-8F3C-2C40-A48D-5517C4B3A6A3}" presName="root2" presStyleCnt="0"/>
      <dgm:spPr/>
    </dgm:pt>
    <dgm:pt modelId="{4FE6FBB8-1184-1549-B900-0311BC00EAEA}" type="pres">
      <dgm:prSet presAssocID="{47EA959A-8F3C-2C40-A48D-5517C4B3A6A3}" presName="LevelTwoTextNode" presStyleLbl="node2" presStyleIdx="0" presStyleCnt="2">
        <dgm:presLayoutVars>
          <dgm:chPref val="3"/>
        </dgm:presLayoutVars>
      </dgm:prSet>
      <dgm:spPr/>
    </dgm:pt>
    <dgm:pt modelId="{4C6A44D0-3B2A-CA43-888F-D2732077E7BD}" type="pres">
      <dgm:prSet presAssocID="{47EA959A-8F3C-2C40-A48D-5517C4B3A6A3}" presName="level3hierChild" presStyleCnt="0"/>
      <dgm:spPr/>
    </dgm:pt>
    <dgm:pt modelId="{F5569B13-79E8-A04A-8951-02EB0C694A44}" type="pres">
      <dgm:prSet presAssocID="{37CFCE3C-A978-0C45-AF03-F1E5D6A66FD0}" presName="conn2-1" presStyleLbl="parChTrans1D3" presStyleIdx="0" presStyleCnt="5"/>
      <dgm:spPr/>
    </dgm:pt>
    <dgm:pt modelId="{D268773A-B139-E441-9F77-65C6D135E405}" type="pres">
      <dgm:prSet presAssocID="{37CFCE3C-A978-0C45-AF03-F1E5D6A66FD0}" presName="connTx" presStyleLbl="parChTrans1D3" presStyleIdx="0" presStyleCnt="5"/>
      <dgm:spPr/>
    </dgm:pt>
    <dgm:pt modelId="{C502843A-28A6-8445-A968-8E77516A9E46}" type="pres">
      <dgm:prSet presAssocID="{E5D34F98-2FE1-5B4C-B6BC-3EA9FC972609}" presName="root2" presStyleCnt="0"/>
      <dgm:spPr/>
    </dgm:pt>
    <dgm:pt modelId="{B6FDFA12-A434-AA4B-869B-ED1E47D67591}" type="pres">
      <dgm:prSet presAssocID="{E5D34F98-2FE1-5B4C-B6BC-3EA9FC972609}" presName="LevelTwoTextNode" presStyleLbl="node3" presStyleIdx="0" presStyleCnt="5">
        <dgm:presLayoutVars>
          <dgm:chPref val="3"/>
        </dgm:presLayoutVars>
      </dgm:prSet>
      <dgm:spPr/>
    </dgm:pt>
    <dgm:pt modelId="{1207162D-190A-2448-8A43-615C9AA391EF}" type="pres">
      <dgm:prSet presAssocID="{E5D34F98-2FE1-5B4C-B6BC-3EA9FC972609}" presName="level3hierChild" presStyleCnt="0"/>
      <dgm:spPr/>
    </dgm:pt>
    <dgm:pt modelId="{EA11A462-1F39-F148-BE95-5FE869D3729C}" type="pres">
      <dgm:prSet presAssocID="{457E5A37-C974-2E4B-B616-6F5432188206}" presName="conn2-1" presStyleLbl="parChTrans1D3" presStyleIdx="1" presStyleCnt="5"/>
      <dgm:spPr/>
    </dgm:pt>
    <dgm:pt modelId="{2E18E64F-237C-464B-A2B1-BD6F81A13E5E}" type="pres">
      <dgm:prSet presAssocID="{457E5A37-C974-2E4B-B616-6F5432188206}" presName="connTx" presStyleLbl="parChTrans1D3" presStyleIdx="1" presStyleCnt="5"/>
      <dgm:spPr/>
    </dgm:pt>
    <dgm:pt modelId="{5D6C13FE-DD66-D148-9928-F0161FD9A985}" type="pres">
      <dgm:prSet presAssocID="{739B2833-98F1-0343-AB3B-CD463DEAE398}" presName="root2" presStyleCnt="0"/>
      <dgm:spPr/>
    </dgm:pt>
    <dgm:pt modelId="{0AD3561A-E86C-C844-A788-0C0B981C7A3A}" type="pres">
      <dgm:prSet presAssocID="{739B2833-98F1-0343-AB3B-CD463DEAE398}" presName="LevelTwoTextNode" presStyleLbl="node3" presStyleIdx="1" presStyleCnt="5">
        <dgm:presLayoutVars>
          <dgm:chPref val="3"/>
        </dgm:presLayoutVars>
      </dgm:prSet>
      <dgm:spPr/>
    </dgm:pt>
    <dgm:pt modelId="{8CC46D64-3357-C142-8AB3-653C50E39951}" type="pres">
      <dgm:prSet presAssocID="{739B2833-98F1-0343-AB3B-CD463DEAE398}" presName="level3hierChild" presStyleCnt="0"/>
      <dgm:spPr/>
    </dgm:pt>
    <dgm:pt modelId="{6D12DDA7-FCAF-EE44-B444-8575895F914D}" type="pres">
      <dgm:prSet presAssocID="{4FEA928F-0FCA-EB42-AFBF-F8140B6A6794}" presName="conn2-1" presStyleLbl="parChTrans1D3" presStyleIdx="2" presStyleCnt="5"/>
      <dgm:spPr/>
    </dgm:pt>
    <dgm:pt modelId="{19206330-3FBA-A043-A25A-743D2CB55F67}" type="pres">
      <dgm:prSet presAssocID="{4FEA928F-0FCA-EB42-AFBF-F8140B6A6794}" presName="connTx" presStyleLbl="parChTrans1D3" presStyleIdx="2" presStyleCnt="5"/>
      <dgm:spPr/>
    </dgm:pt>
    <dgm:pt modelId="{9315A354-CAA5-2A4C-B0FC-C544AC3EC54C}" type="pres">
      <dgm:prSet presAssocID="{870E593E-2952-9447-A5D6-498D9F707646}" presName="root2" presStyleCnt="0"/>
      <dgm:spPr/>
    </dgm:pt>
    <dgm:pt modelId="{97BACE9B-310D-BA4B-84E5-15B3F1947BFB}" type="pres">
      <dgm:prSet presAssocID="{870E593E-2952-9447-A5D6-498D9F707646}" presName="LevelTwoTextNode" presStyleLbl="node3" presStyleIdx="2" presStyleCnt="5">
        <dgm:presLayoutVars>
          <dgm:chPref val="3"/>
        </dgm:presLayoutVars>
      </dgm:prSet>
      <dgm:spPr/>
    </dgm:pt>
    <dgm:pt modelId="{2F3081D2-BDC8-BC42-8051-E4678C97BB36}" type="pres">
      <dgm:prSet presAssocID="{870E593E-2952-9447-A5D6-498D9F707646}" presName="level3hierChild" presStyleCnt="0"/>
      <dgm:spPr/>
    </dgm:pt>
    <dgm:pt modelId="{0CC4E447-33F4-954B-9B24-81A662ECE16D}" type="pres">
      <dgm:prSet presAssocID="{A2FD5F19-067A-5946-9267-909C29F0C0DF}" presName="conn2-1" presStyleLbl="parChTrans1D2" presStyleIdx="1" presStyleCnt="2"/>
      <dgm:spPr/>
    </dgm:pt>
    <dgm:pt modelId="{464108A3-6F35-8644-97C7-F8FEA1AA964C}" type="pres">
      <dgm:prSet presAssocID="{A2FD5F19-067A-5946-9267-909C29F0C0DF}" presName="connTx" presStyleLbl="parChTrans1D2" presStyleIdx="1" presStyleCnt="2"/>
      <dgm:spPr/>
    </dgm:pt>
    <dgm:pt modelId="{2D6F9D15-ECE1-ED4E-83DF-9516D0770B68}" type="pres">
      <dgm:prSet presAssocID="{C4C0D0AF-308D-9946-94A2-84E461649ABC}" presName="root2" presStyleCnt="0"/>
      <dgm:spPr/>
    </dgm:pt>
    <dgm:pt modelId="{569BFAB9-C186-8542-AE8E-2B9328A28DE5}" type="pres">
      <dgm:prSet presAssocID="{C4C0D0AF-308D-9946-94A2-84E461649ABC}" presName="LevelTwoTextNode" presStyleLbl="node2" presStyleIdx="1" presStyleCnt="2">
        <dgm:presLayoutVars>
          <dgm:chPref val="3"/>
        </dgm:presLayoutVars>
      </dgm:prSet>
      <dgm:spPr/>
    </dgm:pt>
    <dgm:pt modelId="{437BC326-2B42-1C4F-90D6-F5D099B9B79A}" type="pres">
      <dgm:prSet presAssocID="{C4C0D0AF-308D-9946-94A2-84E461649ABC}" presName="level3hierChild" presStyleCnt="0"/>
      <dgm:spPr/>
    </dgm:pt>
    <dgm:pt modelId="{D73E8E6D-F944-6F43-9097-814B59799999}" type="pres">
      <dgm:prSet presAssocID="{3D835A77-861E-ED4A-A5E3-04DB1601348D}" presName="conn2-1" presStyleLbl="parChTrans1D3" presStyleIdx="3" presStyleCnt="5"/>
      <dgm:spPr/>
    </dgm:pt>
    <dgm:pt modelId="{7E5A3609-11C1-8C46-B7FB-E837BBF2BBC9}" type="pres">
      <dgm:prSet presAssocID="{3D835A77-861E-ED4A-A5E3-04DB1601348D}" presName="connTx" presStyleLbl="parChTrans1D3" presStyleIdx="3" presStyleCnt="5"/>
      <dgm:spPr/>
    </dgm:pt>
    <dgm:pt modelId="{C511B870-43B5-9D4B-BF62-FD6B1F2E6CE1}" type="pres">
      <dgm:prSet presAssocID="{C86490E9-EFE8-B24C-B342-13B928684385}" presName="root2" presStyleCnt="0"/>
      <dgm:spPr/>
    </dgm:pt>
    <dgm:pt modelId="{7BBE0C59-3494-404F-B3C6-7852216C3BA4}" type="pres">
      <dgm:prSet presAssocID="{C86490E9-EFE8-B24C-B342-13B928684385}" presName="LevelTwoTextNode" presStyleLbl="node3" presStyleIdx="3" presStyleCnt="5">
        <dgm:presLayoutVars>
          <dgm:chPref val="3"/>
        </dgm:presLayoutVars>
      </dgm:prSet>
      <dgm:spPr/>
    </dgm:pt>
    <dgm:pt modelId="{186E3FF7-6FA4-B14F-B4DF-9554CE3C1734}" type="pres">
      <dgm:prSet presAssocID="{C86490E9-EFE8-B24C-B342-13B928684385}" presName="level3hierChild" presStyleCnt="0"/>
      <dgm:spPr/>
    </dgm:pt>
    <dgm:pt modelId="{47639A47-4CFD-EA44-876B-44F80CA14FB7}" type="pres">
      <dgm:prSet presAssocID="{575E97E4-6002-EC4D-8742-7CB28629CA9A}" presName="conn2-1" presStyleLbl="parChTrans1D3" presStyleIdx="4" presStyleCnt="5"/>
      <dgm:spPr/>
    </dgm:pt>
    <dgm:pt modelId="{01C55918-0CC5-274B-81DF-67547EF78922}" type="pres">
      <dgm:prSet presAssocID="{575E97E4-6002-EC4D-8742-7CB28629CA9A}" presName="connTx" presStyleLbl="parChTrans1D3" presStyleIdx="4" presStyleCnt="5"/>
      <dgm:spPr/>
    </dgm:pt>
    <dgm:pt modelId="{E272D50F-0F8F-C64C-BF52-D0862952BD85}" type="pres">
      <dgm:prSet presAssocID="{A2C75B36-0AB3-6545-887F-0E163A1A98DC}" presName="root2" presStyleCnt="0"/>
      <dgm:spPr/>
    </dgm:pt>
    <dgm:pt modelId="{B6A2E5D1-8E81-AB49-9940-3FABDE01C39F}" type="pres">
      <dgm:prSet presAssocID="{A2C75B36-0AB3-6545-887F-0E163A1A98DC}" presName="LevelTwoTextNode" presStyleLbl="node3" presStyleIdx="4" presStyleCnt="5">
        <dgm:presLayoutVars>
          <dgm:chPref val="3"/>
        </dgm:presLayoutVars>
      </dgm:prSet>
      <dgm:spPr/>
    </dgm:pt>
    <dgm:pt modelId="{42A31C88-4F58-4544-854A-2954F7C726F5}" type="pres">
      <dgm:prSet presAssocID="{A2C75B36-0AB3-6545-887F-0E163A1A98DC}" presName="level3hierChild" presStyleCnt="0"/>
      <dgm:spPr/>
    </dgm:pt>
  </dgm:ptLst>
  <dgm:cxnLst>
    <dgm:cxn modelId="{64221C07-7228-734A-B4B3-C44622D9868A}" srcId="{C4C0D0AF-308D-9946-94A2-84E461649ABC}" destId="{A2C75B36-0AB3-6545-887F-0E163A1A98DC}" srcOrd="1" destOrd="0" parTransId="{575E97E4-6002-EC4D-8742-7CB28629CA9A}" sibTransId="{3F729504-5A34-764F-8C66-CEC43978C583}"/>
    <dgm:cxn modelId="{A607790A-7276-3744-9DBD-40AB21B48D0A}" type="presOf" srcId="{A2C75B36-0AB3-6545-887F-0E163A1A98DC}" destId="{B6A2E5D1-8E81-AB49-9940-3FABDE01C39F}" srcOrd="0" destOrd="0" presId="urn:microsoft.com/office/officeart/2005/8/layout/hierarchy2"/>
    <dgm:cxn modelId="{9A6E5E28-08A7-3B46-8B91-F4F86530F37D}" srcId="{47EA959A-8F3C-2C40-A48D-5517C4B3A6A3}" destId="{739B2833-98F1-0343-AB3B-CD463DEAE398}" srcOrd="1" destOrd="0" parTransId="{457E5A37-C974-2E4B-B616-6F5432188206}" sibTransId="{B4BC1765-1693-644A-A283-75A1EE7A8D89}"/>
    <dgm:cxn modelId="{A4022D2D-A338-7A44-919E-78ECA8689301}" type="presOf" srcId="{C4C0D0AF-308D-9946-94A2-84E461649ABC}" destId="{569BFAB9-C186-8542-AE8E-2B9328A28DE5}" srcOrd="0" destOrd="0" presId="urn:microsoft.com/office/officeart/2005/8/layout/hierarchy2"/>
    <dgm:cxn modelId="{FF02653A-C830-1940-AA94-151941708045}" type="presOf" srcId="{739B2833-98F1-0343-AB3B-CD463DEAE398}" destId="{0AD3561A-E86C-C844-A788-0C0B981C7A3A}" srcOrd="0" destOrd="0" presId="urn:microsoft.com/office/officeart/2005/8/layout/hierarchy2"/>
    <dgm:cxn modelId="{ABD64740-A8BD-A54F-BC8D-5A77C11A0D8D}" srcId="{9DE899CA-AFC9-164A-9BFC-B61227E16E80}" destId="{E7D54327-C63F-9241-B6DF-4442C70D2631}" srcOrd="0" destOrd="0" parTransId="{A464C705-321A-064A-B7B9-2A7F01E06849}" sibTransId="{2028A8BA-7D0C-584F-AC0D-BC7E0A3C00ED}"/>
    <dgm:cxn modelId="{969F514C-DD74-4647-853B-776FE1A63782}" type="presOf" srcId="{575E97E4-6002-EC4D-8742-7CB28629CA9A}" destId="{47639A47-4CFD-EA44-876B-44F80CA14FB7}" srcOrd="0" destOrd="0" presId="urn:microsoft.com/office/officeart/2005/8/layout/hierarchy2"/>
    <dgm:cxn modelId="{4A1F5451-F33C-9F4D-8097-B6C297879594}" type="presOf" srcId="{E7D54327-C63F-9241-B6DF-4442C70D2631}" destId="{CB9B817A-D291-BD4E-A093-656EF3C494CB}" srcOrd="0" destOrd="0" presId="urn:microsoft.com/office/officeart/2005/8/layout/hierarchy2"/>
    <dgm:cxn modelId="{FE0BF860-136E-6B40-B7B0-F0403BBC1972}" type="presOf" srcId="{457E5A37-C974-2E4B-B616-6F5432188206}" destId="{2E18E64F-237C-464B-A2B1-BD6F81A13E5E}" srcOrd="1" destOrd="0" presId="urn:microsoft.com/office/officeart/2005/8/layout/hierarchy2"/>
    <dgm:cxn modelId="{20638E61-6EFF-B846-9F1B-7348D5450E22}" type="presOf" srcId="{4FEA928F-0FCA-EB42-AFBF-F8140B6A6794}" destId="{6D12DDA7-FCAF-EE44-B444-8575895F914D}" srcOrd="0" destOrd="0" presId="urn:microsoft.com/office/officeart/2005/8/layout/hierarchy2"/>
    <dgm:cxn modelId="{8EEBD561-0613-7F4F-AF3E-17E4D0DEF241}" type="presOf" srcId="{A2FD5F19-067A-5946-9267-909C29F0C0DF}" destId="{0CC4E447-33F4-954B-9B24-81A662ECE16D}" srcOrd="0" destOrd="0" presId="urn:microsoft.com/office/officeart/2005/8/layout/hierarchy2"/>
    <dgm:cxn modelId="{4D697F63-54C6-B543-8BF8-7A85A48FE84C}" type="presOf" srcId="{C9BEE1FF-2F5A-6E4D-B7CB-B912022295AE}" destId="{B090C95A-8F12-B24E-8122-28C94B5D7FED}" srcOrd="0" destOrd="0" presId="urn:microsoft.com/office/officeart/2005/8/layout/hierarchy2"/>
    <dgm:cxn modelId="{9B177268-0A46-D341-9F30-347DFF6F7074}" srcId="{C4C0D0AF-308D-9946-94A2-84E461649ABC}" destId="{C86490E9-EFE8-B24C-B342-13B928684385}" srcOrd="0" destOrd="0" parTransId="{3D835A77-861E-ED4A-A5E3-04DB1601348D}" sibTransId="{9EE90F7B-B2FA-254D-9C14-406BD4A8633A}"/>
    <dgm:cxn modelId="{9BDA9D6B-6F78-664D-80D3-85D5ADF30812}" type="presOf" srcId="{9DE899CA-AFC9-164A-9BFC-B61227E16E80}" destId="{47F05650-269E-4841-B087-2275BC564288}" srcOrd="0" destOrd="0" presId="urn:microsoft.com/office/officeart/2005/8/layout/hierarchy2"/>
    <dgm:cxn modelId="{EA959174-EADC-5049-A943-3B841B1A486A}" type="presOf" srcId="{575E97E4-6002-EC4D-8742-7CB28629CA9A}" destId="{01C55918-0CC5-274B-81DF-67547EF78922}" srcOrd="1" destOrd="0" presId="urn:microsoft.com/office/officeart/2005/8/layout/hierarchy2"/>
    <dgm:cxn modelId="{691FF977-39CC-8442-BFDC-9CA62BDD80B6}" type="presOf" srcId="{3D835A77-861E-ED4A-A5E3-04DB1601348D}" destId="{D73E8E6D-F944-6F43-9097-814B59799999}" srcOrd="0" destOrd="0" presId="urn:microsoft.com/office/officeart/2005/8/layout/hierarchy2"/>
    <dgm:cxn modelId="{3F72357D-7323-8345-A1C8-55A891987B7D}" type="presOf" srcId="{C86490E9-EFE8-B24C-B342-13B928684385}" destId="{7BBE0C59-3494-404F-B3C6-7852216C3BA4}" srcOrd="0" destOrd="0" presId="urn:microsoft.com/office/officeart/2005/8/layout/hierarchy2"/>
    <dgm:cxn modelId="{32213A86-AF23-C648-BA7B-B9BDAC742C5F}" type="presOf" srcId="{870E593E-2952-9447-A5D6-498D9F707646}" destId="{97BACE9B-310D-BA4B-84E5-15B3F1947BFB}" srcOrd="0" destOrd="0" presId="urn:microsoft.com/office/officeart/2005/8/layout/hierarchy2"/>
    <dgm:cxn modelId="{A21F6498-1A83-6444-872B-9077042BB989}" type="presOf" srcId="{37CFCE3C-A978-0C45-AF03-F1E5D6A66FD0}" destId="{D268773A-B139-E441-9F77-65C6D135E405}" srcOrd="1" destOrd="0" presId="urn:microsoft.com/office/officeart/2005/8/layout/hierarchy2"/>
    <dgm:cxn modelId="{7D597EA8-C91B-8047-B0D8-4F9CA4CE2609}" srcId="{E7D54327-C63F-9241-B6DF-4442C70D2631}" destId="{47EA959A-8F3C-2C40-A48D-5517C4B3A6A3}" srcOrd="0" destOrd="0" parTransId="{C9BEE1FF-2F5A-6E4D-B7CB-B912022295AE}" sibTransId="{F2196B63-D45C-0E4B-BB71-F98A5D6FFEDA}"/>
    <dgm:cxn modelId="{22474EB7-3CA1-9348-9513-26207849C9AD}" type="presOf" srcId="{A2FD5F19-067A-5946-9267-909C29F0C0DF}" destId="{464108A3-6F35-8644-97C7-F8FEA1AA964C}" srcOrd="1" destOrd="0" presId="urn:microsoft.com/office/officeart/2005/8/layout/hierarchy2"/>
    <dgm:cxn modelId="{CCFB77BF-DE21-C44E-A7A6-C7A7265889AF}" type="presOf" srcId="{C9BEE1FF-2F5A-6E4D-B7CB-B912022295AE}" destId="{6AC6E5AF-2BF1-5E41-943D-5B02CE28E345}" srcOrd="1" destOrd="0" presId="urn:microsoft.com/office/officeart/2005/8/layout/hierarchy2"/>
    <dgm:cxn modelId="{583A4DC1-7D63-9449-8511-AA95C663DC83}" srcId="{E7D54327-C63F-9241-B6DF-4442C70D2631}" destId="{C4C0D0AF-308D-9946-94A2-84E461649ABC}" srcOrd="1" destOrd="0" parTransId="{A2FD5F19-067A-5946-9267-909C29F0C0DF}" sibTransId="{D18DF96B-5E4C-1348-A7A7-4D7314E29BB4}"/>
    <dgm:cxn modelId="{A54B99C7-8DA8-1D46-AFAD-284A90B4D410}" type="presOf" srcId="{E5D34F98-2FE1-5B4C-B6BC-3EA9FC972609}" destId="{B6FDFA12-A434-AA4B-869B-ED1E47D67591}" srcOrd="0" destOrd="0" presId="urn:microsoft.com/office/officeart/2005/8/layout/hierarchy2"/>
    <dgm:cxn modelId="{00B911D5-7467-3745-A24F-9E76F090BEF2}" srcId="{47EA959A-8F3C-2C40-A48D-5517C4B3A6A3}" destId="{870E593E-2952-9447-A5D6-498D9F707646}" srcOrd="2" destOrd="0" parTransId="{4FEA928F-0FCA-EB42-AFBF-F8140B6A6794}" sibTransId="{BD7B4C30-179B-284C-A285-1552A774859F}"/>
    <dgm:cxn modelId="{95E0A1D5-B4CA-0D47-9693-BD282E162349}" type="presOf" srcId="{47EA959A-8F3C-2C40-A48D-5517C4B3A6A3}" destId="{4FE6FBB8-1184-1549-B900-0311BC00EAEA}" srcOrd="0" destOrd="0" presId="urn:microsoft.com/office/officeart/2005/8/layout/hierarchy2"/>
    <dgm:cxn modelId="{4A856BE1-4E92-8A47-B7EB-C2E5BB8AAE4B}" type="presOf" srcId="{3D835A77-861E-ED4A-A5E3-04DB1601348D}" destId="{7E5A3609-11C1-8C46-B7FB-E837BBF2BBC9}" srcOrd="1" destOrd="0" presId="urn:microsoft.com/office/officeart/2005/8/layout/hierarchy2"/>
    <dgm:cxn modelId="{81C518E3-6BC4-DD48-A0BF-B338B98F3E0D}" type="presOf" srcId="{457E5A37-C974-2E4B-B616-6F5432188206}" destId="{EA11A462-1F39-F148-BE95-5FE869D3729C}" srcOrd="0" destOrd="0" presId="urn:microsoft.com/office/officeart/2005/8/layout/hierarchy2"/>
    <dgm:cxn modelId="{EBAB96E3-5086-A744-892D-CF36886A2928}" type="presOf" srcId="{4FEA928F-0FCA-EB42-AFBF-F8140B6A6794}" destId="{19206330-3FBA-A043-A25A-743D2CB55F67}" srcOrd="1" destOrd="0" presId="urn:microsoft.com/office/officeart/2005/8/layout/hierarchy2"/>
    <dgm:cxn modelId="{402EA6E8-BA33-854A-9AC6-B834D9740381}" type="presOf" srcId="{37CFCE3C-A978-0C45-AF03-F1E5D6A66FD0}" destId="{F5569B13-79E8-A04A-8951-02EB0C694A44}" srcOrd="0" destOrd="0" presId="urn:microsoft.com/office/officeart/2005/8/layout/hierarchy2"/>
    <dgm:cxn modelId="{8EB554F1-D33A-094B-A738-09FEC2BF054C}" srcId="{47EA959A-8F3C-2C40-A48D-5517C4B3A6A3}" destId="{E5D34F98-2FE1-5B4C-B6BC-3EA9FC972609}" srcOrd="0" destOrd="0" parTransId="{37CFCE3C-A978-0C45-AF03-F1E5D6A66FD0}" sibTransId="{5907503D-07BB-724B-8CC3-61F5CBB2F145}"/>
    <dgm:cxn modelId="{4453B23B-C77B-604F-8F5B-FECC4760CA7E}" type="presParOf" srcId="{47F05650-269E-4841-B087-2275BC564288}" destId="{BF40E0CD-4128-AF40-9B26-A31A8CA1A491}" srcOrd="0" destOrd="0" presId="urn:microsoft.com/office/officeart/2005/8/layout/hierarchy2"/>
    <dgm:cxn modelId="{C966FA77-C76F-7541-A6F9-26A6659501E5}" type="presParOf" srcId="{BF40E0CD-4128-AF40-9B26-A31A8CA1A491}" destId="{CB9B817A-D291-BD4E-A093-656EF3C494CB}" srcOrd="0" destOrd="0" presId="urn:microsoft.com/office/officeart/2005/8/layout/hierarchy2"/>
    <dgm:cxn modelId="{55C7AF3C-CC51-EE4D-B0B8-A2A212326BF1}" type="presParOf" srcId="{BF40E0CD-4128-AF40-9B26-A31A8CA1A491}" destId="{C371220C-4AE5-0341-B81B-00A3A547C6AB}" srcOrd="1" destOrd="0" presId="urn:microsoft.com/office/officeart/2005/8/layout/hierarchy2"/>
    <dgm:cxn modelId="{049CD46E-1CBB-9743-AE25-660B8FACDD59}" type="presParOf" srcId="{C371220C-4AE5-0341-B81B-00A3A547C6AB}" destId="{B090C95A-8F12-B24E-8122-28C94B5D7FED}" srcOrd="0" destOrd="0" presId="urn:microsoft.com/office/officeart/2005/8/layout/hierarchy2"/>
    <dgm:cxn modelId="{C15C9C33-6E37-A54E-9792-990363720CD8}" type="presParOf" srcId="{B090C95A-8F12-B24E-8122-28C94B5D7FED}" destId="{6AC6E5AF-2BF1-5E41-943D-5B02CE28E345}" srcOrd="0" destOrd="0" presId="urn:microsoft.com/office/officeart/2005/8/layout/hierarchy2"/>
    <dgm:cxn modelId="{A9EDA70C-A4FA-734A-BE08-874B4A726841}" type="presParOf" srcId="{C371220C-4AE5-0341-B81B-00A3A547C6AB}" destId="{BB0F0AFC-7E9D-3243-AACA-0CD63D8CB8C9}" srcOrd="1" destOrd="0" presId="urn:microsoft.com/office/officeart/2005/8/layout/hierarchy2"/>
    <dgm:cxn modelId="{52A53384-2BAC-F64C-880A-5A581533B4D5}" type="presParOf" srcId="{BB0F0AFC-7E9D-3243-AACA-0CD63D8CB8C9}" destId="{4FE6FBB8-1184-1549-B900-0311BC00EAEA}" srcOrd="0" destOrd="0" presId="urn:microsoft.com/office/officeart/2005/8/layout/hierarchy2"/>
    <dgm:cxn modelId="{6D411C93-CD4C-E24C-8B3C-009980639682}" type="presParOf" srcId="{BB0F0AFC-7E9D-3243-AACA-0CD63D8CB8C9}" destId="{4C6A44D0-3B2A-CA43-888F-D2732077E7BD}" srcOrd="1" destOrd="0" presId="urn:microsoft.com/office/officeart/2005/8/layout/hierarchy2"/>
    <dgm:cxn modelId="{45B43DFB-727C-594D-8F56-E9E5D874EAEE}" type="presParOf" srcId="{4C6A44D0-3B2A-CA43-888F-D2732077E7BD}" destId="{F5569B13-79E8-A04A-8951-02EB0C694A44}" srcOrd="0" destOrd="0" presId="urn:microsoft.com/office/officeart/2005/8/layout/hierarchy2"/>
    <dgm:cxn modelId="{6FC7DF82-4B18-DE4F-BA35-036813077C71}" type="presParOf" srcId="{F5569B13-79E8-A04A-8951-02EB0C694A44}" destId="{D268773A-B139-E441-9F77-65C6D135E405}" srcOrd="0" destOrd="0" presId="urn:microsoft.com/office/officeart/2005/8/layout/hierarchy2"/>
    <dgm:cxn modelId="{60E56577-1BE3-AB40-9AD5-B082B60FC54E}" type="presParOf" srcId="{4C6A44D0-3B2A-CA43-888F-D2732077E7BD}" destId="{C502843A-28A6-8445-A968-8E77516A9E46}" srcOrd="1" destOrd="0" presId="urn:microsoft.com/office/officeart/2005/8/layout/hierarchy2"/>
    <dgm:cxn modelId="{41EA859D-50D7-154C-9C92-EEE8D136F5F7}" type="presParOf" srcId="{C502843A-28A6-8445-A968-8E77516A9E46}" destId="{B6FDFA12-A434-AA4B-869B-ED1E47D67591}" srcOrd="0" destOrd="0" presId="urn:microsoft.com/office/officeart/2005/8/layout/hierarchy2"/>
    <dgm:cxn modelId="{AC2BBED0-B75E-124A-8D91-D9E834F1D2B4}" type="presParOf" srcId="{C502843A-28A6-8445-A968-8E77516A9E46}" destId="{1207162D-190A-2448-8A43-615C9AA391EF}" srcOrd="1" destOrd="0" presId="urn:microsoft.com/office/officeart/2005/8/layout/hierarchy2"/>
    <dgm:cxn modelId="{167DF8F8-2A14-A644-B148-7DECED72FAA9}" type="presParOf" srcId="{4C6A44D0-3B2A-CA43-888F-D2732077E7BD}" destId="{EA11A462-1F39-F148-BE95-5FE869D3729C}" srcOrd="2" destOrd="0" presId="urn:microsoft.com/office/officeart/2005/8/layout/hierarchy2"/>
    <dgm:cxn modelId="{60AAC302-AD68-D046-8220-861C0B212958}" type="presParOf" srcId="{EA11A462-1F39-F148-BE95-5FE869D3729C}" destId="{2E18E64F-237C-464B-A2B1-BD6F81A13E5E}" srcOrd="0" destOrd="0" presId="urn:microsoft.com/office/officeart/2005/8/layout/hierarchy2"/>
    <dgm:cxn modelId="{AA05834A-8247-6647-B28D-235954B228C7}" type="presParOf" srcId="{4C6A44D0-3B2A-CA43-888F-D2732077E7BD}" destId="{5D6C13FE-DD66-D148-9928-F0161FD9A985}" srcOrd="3" destOrd="0" presId="urn:microsoft.com/office/officeart/2005/8/layout/hierarchy2"/>
    <dgm:cxn modelId="{C4535776-ADDB-094E-BE11-FC68217243A9}" type="presParOf" srcId="{5D6C13FE-DD66-D148-9928-F0161FD9A985}" destId="{0AD3561A-E86C-C844-A788-0C0B981C7A3A}" srcOrd="0" destOrd="0" presId="urn:microsoft.com/office/officeart/2005/8/layout/hierarchy2"/>
    <dgm:cxn modelId="{73929915-5486-9844-BE94-3086007CCD08}" type="presParOf" srcId="{5D6C13FE-DD66-D148-9928-F0161FD9A985}" destId="{8CC46D64-3357-C142-8AB3-653C50E39951}" srcOrd="1" destOrd="0" presId="urn:microsoft.com/office/officeart/2005/8/layout/hierarchy2"/>
    <dgm:cxn modelId="{9DB79114-4984-6E43-BB55-364B46B51A84}" type="presParOf" srcId="{4C6A44D0-3B2A-CA43-888F-D2732077E7BD}" destId="{6D12DDA7-FCAF-EE44-B444-8575895F914D}" srcOrd="4" destOrd="0" presId="urn:microsoft.com/office/officeart/2005/8/layout/hierarchy2"/>
    <dgm:cxn modelId="{AB0A2880-4D9F-114E-853E-D0488C496F25}" type="presParOf" srcId="{6D12DDA7-FCAF-EE44-B444-8575895F914D}" destId="{19206330-3FBA-A043-A25A-743D2CB55F67}" srcOrd="0" destOrd="0" presId="urn:microsoft.com/office/officeart/2005/8/layout/hierarchy2"/>
    <dgm:cxn modelId="{2296BCF2-E318-744B-BC1E-D62BB89D7161}" type="presParOf" srcId="{4C6A44D0-3B2A-CA43-888F-D2732077E7BD}" destId="{9315A354-CAA5-2A4C-B0FC-C544AC3EC54C}" srcOrd="5" destOrd="0" presId="urn:microsoft.com/office/officeart/2005/8/layout/hierarchy2"/>
    <dgm:cxn modelId="{4C4A2E74-E94F-574F-BB32-97555E0C59ED}" type="presParOf" srcId="{9315A354-CAA5-2A4C-B0FC-C544AC3EC54C}" destId="{97BACE9B-310D-BA4B-84E5-15B3F1947BFB}" srcOrd="0" destOrd="0" presId="urn:microsoft.com/office/officeart/2005/8/layout/hierarchy2"/>
    <dgm:cxn modelId="{FD684518-FD2F-B443-B7AC-9251AC317699}" type="presParOf" srcId="{9315A354-CAA5-2A4C-B0FC-C544AC3EC54C}" destId="{2F3081D2-BDC8-BC42-8051-E4678C97BB36}" srcOrd="1" destOrd="0" presId="urn:microsoft.com/office/officeart/2005/8/layout/hierarchy2"/>
    <dgm:cxn modelId="{CAF7B5F6-8DE8-8C46-85BA-859BC451C400}" type="presParOf" srcId="{C371220C-4AE5-0341-B81B-00A3A547C6AB}" destId="{0CC4E447-33F4-954B-9B24-81A662ECE16D}" srcOrd="2" destOrd="0" presId="urn:microsoft.com/office/officeart/2005/8/layout/hierarchy2"/>
    <dgm:cxn modelId="{009F020D-1A94-064D-8C03-511D9AE69642}" type="presParOf" srcId="{0CC4E447-33F4-954B-9B24-81A662ECE16D}" destId="{464108A3-6F35-8644-97C7-F8FEA1AA964C}" srcOrd="0" destOrd="0" presId="urn:microsoft.com/office/officeart/2005/8/layout/hierarchy2"/>
    <dgm:cxn modelId="{421D3711-312B-C04E-B610-59D88EDF30E9}" type="presParOf" srcId="{C371220C-4AE5-0341-B81B-00A3A547C6AB}" destId="{2D6F9D15-ECE1-ED4E-83DF-9516D0770B68}" srcOrd="3" destOrd="0" presId="urn:microsoft.com/office/officeart/2005/8/layout/hierarchy2"/>
    <dgm:cxn modelId="{6436D2D6-AC9A-AB43-A989-C80272DA4E96}" type="presParOf" srcId="{2D6F9D15-ECE1-ED4E-83DF-9516D0770B68}" destId="{569BFAB9-C186-8542-AE8E-2B9328A28DE5}" srcOrd="0" destOrd="0" presId="urn:microsoft.com/office/officeart/2005/8/layout/hierarchy2"/>
    <dgm:cxn modelId="{5E207DBD-31BD-5344-9692-B3C28F6753D3}" type="presParOf" srcId="{2D6F9D15-ECE1-ED4E-83DF-9516D0770B68}" destId="{437BC326-2B42-1C4F-90D6-F5D099B9B79A}" srcOrd="1" destOrd="0" presId="urn:microsoft.com/office/officeart/2005/8/layout/hierarchy2"/>
    <dgm:cxn modelId="{F0E3CDB3-C7B2-7345-B246-91F5B62D0EA1}" type="presParOf" srcId="{437BC326-2B42-1C4F-90D6-F5D099B9B79A}" destId="{D73E8E6D-F944-6F43-9097-814B59799999}" srcOrd="0" destOrd="0" presId="urn:microsoft.com/office/officeart/2005/8/layout/hierarchy2"/>
    <dgm:cxn modelId="{CF746325-69B3-B54C-BCCA-C804070856CE}" type="presParOf" srcId="{D73E8E6D-F944-6F43-9097-814B59799999}" destId="{7E5A3609-11C1-8C46-B7FB-E837BBF2BBC9}" srcOrd="0" destOrd="0" presId="urn:microsoft.com/office/officeart/2005/8/layout/hierarchy2"/>
    <dgm:cxn modelId="{1CED0959-5EFF-294B-8816-C9CC249BF624}" type="presParOf" srcId="{437BC326-2B42-1C4F-90D6-F5D099B9B79A}" destId="{C511B870-43B5-9D4B-BF62-FD6B1F2E6CE1}" srcOrd="1" destOrd="0" presId="urn:microsoft.com/office/officeart/2005/8/layout/hierarchy2"/>
    <dgm:cxn modelId="{390DA293-2750-7F47-8E43-EF58F540F589}" type="presParOf" srcId="{C511B870-43B5-9D4B-BF62-FD6B1F2E6CE1}" destId="{7BBE0C59-3494-404F-B3C6-7852216C3BA4}" srcOrd="0" destOrd="0" presId="urn:microsoft.com/office/officeart/2005/8/layout/hierarchy2"/>
    <dgm:cxn modelId="{65BCC687-D168-6348-8469-DCA7CF2CE39E}" type="presParOf" srcId="{C511B870-43B5-9D4B-BF62-FD6B1F2E6CE1}" destId="{186E3FF7-6FA4-B14F-B4DF-9554CE3C1734}" srcOrd="1" destOrd="0" presId="urn:microsoft.com/office/officeart/2005/8/layout/hierarchy2"/>
    <dgm:cxn modelId="{E067B4E8-1642-7D46-9340-CBB1CC9A7C4C}" type="presParOf" srcId="{437BC326-2B42-1C4F-90D6-F5D099B9B79A}" destId="{47639A47-4CFD-EA44-876B-44F80CA14FB7}" srcOrd="2" destOrd="0" presId="urn:microsoft.com/office/officeart/2005/8/layout/hierarchy2"/>
    <dgm:cxn modelId="{4F834B77-ACA1-1449-99AA-8AE15341BF8E}" type="presParOf" srcId="{47639A47-4CFD-EA44-876B-44F80CA14FB7}" destId="{01C55918-0CC5-274B-81DF-67547EF78922}" srcOrd="0" destOrd="0" presId="urn:microsoft.com/office/officeart/2005/8/layout/hierarchy2"/>
    <dgm:cxn modelId="{69FAFFAF-E469-1E49-84E7-D8D25F2BC138}" type="presParOf" srcId="{437BC326-2B42-1C4F-90D6-F5D099B9B79A}" destId="{E272D50F-0F8F-C64C-BF52-D0862952BD85}" srcOrd="3" destOrd="0" presId="urn:microsoft.com/office/officeart/2005/8/layout/hierarchy2"/>
    <dgm:cxn modelId="{675815F9-76CB-4B4A-B49B-7049A9B1D2B4}" type="presParOf" srcId="{E272D50F-0F8F-C64C-BF52-D0862952BD85}" destId="{B6A2E5D1-8E81-AB49-9940-3FABDE01C39F}" srcOrd="0" destOrd="0" presId="urn:microsoft.com/office/officeart/2005/8/layout/hierarchy2"/>
    <dgm:cxn modelId="{A0B1C42C-B8C9-B54C-9D88-B80BD7FC2DA9}" type="presParOf" srcId="{E272D50F-0F8F-C64C-BF52-D0862952BD85}" destId="{42A31C88-4F58-4544-854A-2954F7C726F5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D393A4F-002A-754A-9960-B25526786791}" type="doc">
      <dgm:prSet loTypeId="urn:microsoft.com/office/officeart/2005/8/layout/hierarchy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35BDB36-3B18-2346-8CB8-4BC758BD30CB}">
      <dgm:prSet phldrT="[Text]"/>
      <dgm:spPr/>
      <dgm:t>
        <a:bodyPr/>
        <a:lstStyle/>
        <a:p>
          <a:r>
            <a:rPr lang="en-US"/>
            <a:t>Can I break the problem into parts in which acceleration is constant?</a:t>
          </a:r>
        </a:p>
      </dgm:t>
    </dgm:pt>
    <dgm:pt modelId="{EB3C34D9-8141-6544-8769-CB412A51F9D1}" type="parTrans" cxnId="{9D186436-D376-2945-8B34-8DDD699E8AAF}">
      <dgm:prSet/>
      <dgm:spPr/>
      <dgm:t>
        <a:bodyPr/>
        <a:lstStyle/>
        <a:p>
          <a:endParaRPr lang="en-US"/>
        </a:p>
      </dgm:t>
    </dgm:pt>
    <dgm:pt modelId="{84150D8F-886D-EB4A-8CD6-DF632AA07FC2}" type="sibTrans" cxnId="{9D186436-D376-2945-8B34-8DDD699E8AAF}">
      <dgm:prSet/>
      <dgm:spPr/>
      <dgm:t>
        <a:bodyPr/>
        <a:lstStyle/>
        <a:p>
          <a:endParaRPr lang="en-US"/>
        </a:p>
      </dgm:t>
    </dgm:pt>
    <dgm:pt modelId="{E1B83A49-5981-3647-B289-DDEDC0520A42}">
      <dgm:prSet phldrT="[Text]"/>
      <dgm:spPr/>
      <dgm:t>
        <a:bodyPr/>
        <a:lstStyle/>
        <a:p>
          <a:r>
            <a:rPr lang="en-US" dirty="0"/>
            <a:t>yes</a:t>
          </a:r>
        </a:p>
      </dgm:t>
    </dgm:pt>
    <dgm:pt modelId="{14D140D8-5576-0247-8610-C7E9F02E782E}" type="parTrans" cxnId="{D628A5DF-3A5E-8D42-8F47-2E393C10404D}">
      <dgm:prSet/>
      <dgm:spPr/>
      <dgm:t>
        <a:bodyPr/>
        <a:lstStyle/>
        <a:p>
          <a:endParaRPr lang="en-US"/>
        </a:p>
      </dgm:t>
    </dgm:pt>
    <dgm:pt modelId="{42E41079-3626-D24A-ADED-1BA2BDDFB36E}" type="sibTrans" cxnId="{D628A5DF-3A5E-8D42-8F47-2E393C10404D}">
      <dgm:prSet/>
      <dgm:spPr/>
      <dgm:t>
        <a:bodyPr/>
        <a:lstStyle/>
        <a:p>
          <a:endParaRPr lang="en-US"/>
        </a:p>
      </dgm:t>
    </dgm:pt>
    <dgm:pt modelId="{8802291F-8F52-5544-B78E-03E15B067270}">
      <dgm:prSet phldrT="[Text]"/>
      <dgm:spPr/>
      <dgm:t>
        <a:bodyPr/>
        <a:lstStyle/>
        <a:p>
          <a:r>
            <a:rPr lang="en-US" dirty="0"/>
            <a:t>Include each part as a separate sketch. </a:t>
          </a:r>
        </a:p>
      </dgm:t>
    </dgm:pt>
    <dgm:pt modelId="{9DBB1B62-597F-EC4F-8858-EFB51976E0A2}" type="parTrans" cxnId="{F2CBFD6F-7289-BB43-AF14-111CF1083446}">
      <dgm:prSet/>
      <dgm:spPr/>
      <dgm:t>
        <a:bodyPr/>
        <a:lstStyle/>
        <a:p>
          <a:endParaRPr lang="en-US"/>
        </a:p>
      </dgm:t>
    </dgm:pt>
    <dgm:pt modelId="{C964F77B-02DA-F34A-8B6C-7AC420BD4FE8}" type="sibTrans" cxnId="{F2CBFD6F-7289-BB43-AF14-111CF1083446}">
      <dgm:prSet/>
      <dgm:spPr/>
      <dgm:t>
        <a:bodyPr/>
        <a:lstStyle/>
        <a:p>
          <a:endParaRPr lang="en-US"/>
        </a:p>
      </dgm:t>
    </dgm:pt>
    <dgm:pt modelId="{8C7D6EAD-D223-0E4F-B65D-0CB67A57AD01}">
      <dgm:prSet phldrT="[Text]"/>
      <dgm:spPr/>
      <dgm:t>
        <a:bodyPr/>
        <a:lstStyle/>
        <a:p>
          <a:r>
            <a:rPr lang="en-US" dirty="0"/>
            <a:t>Figure out how to define variables.</a:t>
          </a:r>
        </a:p>
      </dgm:t>
    </dgm:pt>
    <dgm:pt modelId="{9BECBC68-A0BC-F143-AEB7-E01D752AE86A}" type="parTrans" cxnId="{EE994E16-7FD9-6F4B-BC5F-F118A0363D4C}">
      <dgm:prSet/>
      <dgm:spPr/>
      <dgm:t>
        <a:bodyPr/>
        <a:lstStyle/>
        <a:p>
          <a:endParaRPr lang="en-US"/>
        </a:p>
      </dgm:t>
    </dgm:pt>
    <dgm:pt modelId="{30F83D4F-FA49-BA41-AAEB-C39A65EA72DD}" type="sibTrans" cxnId="{EE994E16-7FD9-6F4B-BC5F-F118A0363D4C}">
      <dgm:prSet/>
      <dgm:spPr/>
      <dgm:t>
        <a:bodyPr/>
        <a:lstStyle/>
        <a:p>
          <a:endParaRPr lang="en-US"/>
        </a:p>
      </dgm:t>
    </dgm:pt>
    <dgm:pt modelId="{496DB407-ECCD-DB4F-960C-7A0BB49A9090}">
      <dgm:prSet phldrT="[Text]"/>
      <dgm:spPr/>
      <dgm:t>
        <a:bodyPr/>
        <a:lstStyle/>
        <a:p>
          <a:r>
            <a:rPr lang="en-US" dirty="0"/>
            <a:t>No</a:t>
          </a:r>
        </a:p>
      </dgm:t>
    </dgm:pt>
    <dgm:pt modelId="{EB6022C4-6F86-5948-8458-9161073EDC6C}" type="parTrans" cxnId="{9E9BF857-2D0A-7242-A7AB-D624CE89E76A}">
      <dgm:prSet/>
      <dgm:spPr/>
      <dgm:t>
        <a:bodyPr/>
        <a:lstStyle/>
        <a:p>
          <a:endParaRPr lang="en-US"/>
        </a:p>
      </dgm:t>
    </dgm:pt>
    <dgm:pt modelId="{89449C04-DB63-C547-957C-9D4E84BE411E}" type="sibTrans" cxnId="{9E9BF857-2D0A-7242-A7AB-D624CE89E76A}">
      <dgm:prSet/>
      <dgm:spPr/>
      <dgm:t>
        <a:bodyPr/>
        <a:lstStyle/>
        <a:p>
          <a:endParaRPr lang="en-US"/>
        </a:p>
      </dgm:t>
    </dgm:pt>
    <dgm:pt modelId="{A11D7776-80EE-4E4D-835F-9329D0E1C135}">
      <dgm:prSet phldrT="[Text]"/>
      <dgm:spPr/>
      <dgm:t>
        <a:bodyPr/>
        <a:lstStyle/>
        <a:p>
          <a:r>
            <a:rPr lang="en-US" dirty="0"/>
            <a:t>Look at other techniques</a:t>
          </a:r>
        </a:p>
      </dgm:t>
    </dgm:pt>
    <dgm:pt modelId="{E8966E0C-EF76-0E49-A839-2025ED4D7F78}" type="parTrans" cxnId="{5BAAA322-1B75-FB48-8156-9290CCE3BB5C}">
      <dgm:prSet/>
      <dgm:spPr/>
      <dgm:t>
        <a:bodyPr/>
        <a:lstStyle/>
        <a:p>
          <a:endParaRPr lang="en-US"/>
        </a:p>
      </dgm:t>
    </dgm:pt>
    <dgm:pt modelId="{E5DF7C95-90ED-1A4A-9403-06D4E667E028}" type="sibTrans" cxnId="{5BAAA322-1B75-FB48-8156-9290CCE3BB5C}">
      <dgm:prSet/>
      <dgm:spPr/>
      <dgm:t>
        <a:bodyPr/>
        <a:lstStyle/>
        <a:p>
          <a:endParaRPr lang="en-US"/>
        </a:p>
      </dgm:t>
    </dgm:pt>
    <dgm:pt modelId="{17D49715-6DF4-BE4D-B92F-DA153DEADAD9}">
      <dgm:prSet phldrT="[Text]"/>
      <dgm:spPr/>
      <dgm:t>
        <a:bodyPr/>
        <a:lstStyle/>
        <a:p>
          <a:r>
            <a:rPr lang="en-US" dirty="0"/>
            <a:t>Remember that the final variables for the first segment are the initial variables for the next segment</a:t>
          </a:r>
        </a:p>
      </dgm:t>
    </dgm:pt>
    <dgm:pt modelId="{A98A1065-D474-A444-B4BC-D5F65CF19282}" type="parTrans" cxnId="{332AD896-2758-944C-9A00-2C5E1B4C0A39}">
      <dgm:prSet/>
      <dgm:spPr/>
      <dgm:t>
        <a:bodyPr/>
        <a:lstStyle/>
        <a:p>
          <a:endParaRPr lang="en-US"/>
        </a:p>
      </dgm:t>
    </dgm:pt>
    <dgm:pt modelId="{ECFCE12A-AF44-7843-85E7-DCD91E0831AC}" type="sibTrans" cxnId="{332AD896-2758-944C-9A00-2C5E1B4C0A39}">
      <dgm:prSet/>
      <dgm:spPr/>
      <dgm:t>
        <a:bodyPr/>
        <a:lstStyle/>
        <a:p>
          <a:endParaRPr lang="en-US"/>
        </a:p>
      </dgm:t>
    </dgm:pt>
    <dgm:pt modelId="{722643BD-828C-4842-B5D3-77A98D9EDDE4}" type="pres">
      <dgm:prSet presAssocID="{AD393A4F-002A-754A-9960-B25526786791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D35A23CD-F6F4-E34B-892E-41DD66034BDD}" type="pres">
      <dgm:prSet presAssocID="{835BDB36-3B18-2346-8CB8-4BC758BD30CB}" presName="root1" presStyleCnt="0"/>
      <dgm:spPr/>
    </dgm:pt>
    <dgm:pt modelId="{1A215BEC-5500-9C40-896D-05539F74A77E}" type="pres">
      <dgm:prSet presAssocID="{835BDB36-3B18-2346-8CB8-4BC758BD30CB}" presName="LevelOneTextNode" presStyleLbl="node0" presStyleIdx="0" presStyleCnt="1">
        <dgm:presLayoutVars>
          <dgm:chPref val="3"/>
        </dgm:presLayoutVars>
      </dgm:prSet>
      <dgm:spPr/>
    </dgm:pt>
    <dgm:pt modelId="{0E97775A-BB2E-AE4A-93AA-CAA2F825F9C0}" type="pres">
      <dgm:prSet presAssocID="{835BDB36-3B18-2346-8CB8-4BC758BD30CB}" presName="level2hierChild" presStyleCnt="0"/>
      <dgm:spPr/>
    </dgm:pt>
    <dgm:pt modelId="{192613AA-718C-EF44-AE4C-EF955AAF71AB}" type="pres">
      <dgm:prSet presAssocID="{14D140D8-5576-0247-8610-C7E9F02E782E}" presName="conn2-1" presStyleLbl="parChTrans1D2" presStyleIdx="0" presStyleCnt="2"/>
      <dgm:spPr/>
    </dgm:pt>
    <dgm:pt modelId="{532CC6F0-7D31-6142-BAC4-F36DEB52249C}" type="pres">
      <dgm:prSet presAssocID="{14D140D8-5576-0247-8610-C7E9F02E782E}" presName="connTx" presStyleLbl="parChTrans1D2" presStyleIdx="0" presStyleCnt="2"/>
      <dgm:spPr/>
    </dgm:pt>
    <dgm:pt modelId="{9CF9180F-53A1-774F-8A6E-E354ADD39008}" type="pres">
      <dgm:prSet presAssocID="{E1B83A49-5981-3647-B289-DDEDC0520A42}" presName="root2" presStyleCnt="0"/>
      <dgm:spPr/>
    </dgm:pt>
    <dgm:pt modelId="{9E8B5C5A-23F5-674C-A5EE-A51F8B1065ED}" type="pres">
      <dgm:prSet presAssocID="{E1B83A49-5981-3647-B289-DDEDC0520A42}" presName="LevelTwoTextNode" presStyleLbl="node2" presStyleIdx="0" presStyleCnt="2">
        <dgm:presLayoutVars>
          <dgm:chPref val="3"/>
        </dgm:presLayoutVars>
      </dgm:prSet>
      <dgm:spPr/>
    </dgm:pt>
    <dgm:pt modelId="{0DADE6B4-D12F-9846-BBA6-7C6E58181623}" type="pres">
      <dgm:prSet presAssocID="{E1B83A49-5981-3647-B289-DDEDC0520A42}" presName="level3hierChild" presStyleCnt="0"/>
      <dgm:spPr/>
    </dgm:pt>
    <dgm:pt modelId="{293C4824-33CB-2146-93AD-7107FD039F43}" type="pres">
      <dgm:prSet presAssocID="{9DBB1B62-597F-EC4F-8858-EFB51976E0A2}" presName="conn2-1" presStyleLbl="parChTrans1D3" presStyleIdx="0" presStyleCnt="4"/>
      <dgm:spPr/>
    </dgm:pt>
    <dgm:pt modelId="{A39EE7A8-4B89-3A4E-BE2B-7F7309B29F78}" type="pres">
      <dgm:prSet presAssocID="{9DBB1B62-597F-EC4F-8858-EFB51976E0A2}" presName="connTx" presStyleLbl="parChTrans1D3" presStyleIdx="0" presStyleCnt="4"/>
      <dgm:spPr/>
    </dgm:pt>
    <dgm:pt modelId="{780D7449-DFCF-774A-BB1C-18FA13B3FE6D}" type="pres">
      <dgm:prSet presAssocID="{8802291F-8F52-5544-B78E-03E15B067270}" presName="root2" presStyleCnt="0"/>
      <dgm:spPr/>
    </dgm:pt>
    <dgm:pt modelId="{0C3D4CC9-CFF6-3447-8F20-509A615EAA96}" type="pres">
      <dgm:prSet presAssocID="{8802291F-8F52-5544-B78E-03E15B067270}" presName="LevelTwoTextNode" presStyleLbl="node3" presStyleIdx="0" presStyleCnt="4">
        <dgm:presLayoutVars>
          <dgm:chPref val="3"/>
        </dgm:presLayoutVars>
      </dgm:prSet>
      <dgm:spPr/>
    </dgm:pt>
    <dgm:pt modelId="{8253122C-E041-8844-8736-EFF0C75AF691}" type="pres">
      <dgm:prSet presAssocID="{8802291F-8F52-5544-B78E-03E15B067270}" presName="level3hierChild" presStyleCnt="0"/>
      <dgm:spPr/>
    </dgm:pt>
    <dgm:pt modelId="{C841808A-318E-7C4E-93DB-51547F4CBEBD}" type="pres">
      <dgm:prSet presAssocID="{9BECBC68-A0BC-F143-AEB7-E01D752AE86A}" presName="conn2-1" presStyleLbl="parChTrans1D3" presStyleIdx="1" presStyleCnt="4"/>
      <dgm:spPr/>
    </dgm:pt>
    <dgm:pt modelId="{515AA768-40D9-D04B-B377-E5422F2100C8}" type="pres">
      <dgm:prSet presAssocID="{9BECBC68-A0BC-F143-AEB7-E01D752AE86A}" presName="connTx" presStyleLbl="parChTrans1D3" presStyleIdx="1" presStyleCnt="4"/>
      <dgm:spPr/>
    </dgm:pt>
    <dgm:pt modelId="{CE77F27A-241A-2540-B034-C8278035D2EE}" type="pres">
      <dgm:prSet presAssocID="{8C7D6EAD-D223-0E4F-B65D-0CB67A57AD01}" presName="root2" presStyleCnt="0"/>
      <dgm:spPr/>
    </dgm:pt>
    <dgm:pt modelId="{AE4D9E37-2F5A-8844-9982-787B826271DF}" type="pres">
      <dgm:prSet presAssocID="{8C7D6EAD-D223-0E4F-B65D-0CB67A57AD01}" presName="LevelTwoTextNode" presStyleLbl="node3" presStyleIdx="1" presStyleCnt="4">
        <dgm:presLayoutVars>
          <dgm:chPref val="3"/>
        </dgm:presLayoutVars>
      </dgm:prSet>
      <dgm:spPr/>
    </dgm:pt>
    <dgm:pt modelId="{772D54D1-9113-9B43-840F-EC00A7CDE61E}" type="pres">
      <dgm:prSet presAssocID="{8C7D6EAD-D223-0E4F-B65D-0CB67A57AD01}" presName="level3hierChild" presStyleCnt="0"/>
      <dgm:spPr/>
    </dgm:pt>
    <dgm:pt modelId="{7C0876B9-6A9A-3247-A73C-EC7937DD42BE}" type="pres">
      <dgm:prSet presAssocID="{A98A1065-D474-A444-B4BC-D5F65CF19282}" presName="conn2-1" presStyleLbl="parChTrans1D3" presStyleIdx="2" presStyleCnt="4"/>
      <dgm:spPr/>
    </dgm:pt>
    <dgm:pt modelId="{FF6E4DBE-21D8-2B43-BDAA-25DF257A978F}" type="pres">
      <dgm:prSet presAssocID="{A98A1065-D474-A444-B4BC-D5F65CF19282}" presName="connTx" presStyleLbl="parChTrans1D3" presStyleIdx="2" presStyleCnt="4"/>
      <dgm:spPr/>
    </dgm:pt>
    <dgm:pt modelId="{E961B565-3C0C-014E-A9F5-6F3FCD8E00EF}" type="pres">
      <dgm:prSet presAssocID="{17D49715-6DF4-BE4D-B92F-DA153DEADAD9}" presName="root2" presStyleCnt="0"/>
      <dgm:spPr/>
    </dgm:pt>
    <dgm:pt modelId="{C6101F3C-BBEB-0744-96F5-B6D08F46BEF3}" type="pres">
      <dgm:prSet presAssocID="{17D49715-6DF4-BE4D-B92F-DA153DEADAD9}" presName="LevelTwoTextNode" presStyleLbl="node3" presStyleIdx="2" presStyleCnt="4">
        <dgm:presLayoutVars>
          <dgm:chPref val="3"/>
        </dgm:presLayoutVars>
      </dgm:prSet>
      <dgm:spPr/>
    </dgm:pt>
    <dgm:pt modelId="{897BC75C-71A8-CB4F-9CC0-A7456060134B}" type="pres">
      <dgm:prSet presAssocID="{17D49715-6DF4-BE4D-B92F-DA153DEADAD9}" presName="level3hierChild" presStyleCnt="0"/>
      <dgm:spPr/>
    </dgm:pt>
    <dgm:pt modelId="{D165CA41-632F-9647-B6DA-FEDE2209EA5E}" type="pres">
      <dgm:prSet presAssocID="{EB6022C4-6F86-5948-8458-9161073EDC6C}" presName="conn2-1" presStyleLbl="parChTrans1D2" presStyleIdx="1" presStyleCnt="2"/>
      <dgm:spPr/>
    </dgm:pt>
    <dgm:pt modelId="{840F8BD2-3D42-A54F-98B0-3108B1857BEB}" type="pres">
      <dgm:prSet presAssocID="{EB6022C4-6F86-5948-8458-9161073EDC6C}" presName="connTx" presStyleLbl="parChTrans1D2" presStyleIdx="1" presStyleCnt="2"/>
      <dgm:spPr/>
    </dgm:pt>
    <dgm:pt modelId="{A150315F-3B7C-9245-B5F3-571FFC7D4C90}" type="pres">
      <dgm:prSet presAssocID="{496DB407-ECCD-DB4F-960C-7A0BB49A9090}" presName="root2" presStyleCnt="0"/>
      <dgm:spPr/>
    </dgm:pt>
    <dgm:pt modelId="{FBC1EC91-A506-3F47-999C-EF91E379FC53}" type="pres">
      <dgm:prSet presAssocID="{496DB407-ECCD-DB4F-960C-7A0BB49A9090}" presName="LevelTwoTextNode" presStyleLbl="node2" presStyleIdx="1" presStyleCnt="2">
        <dgm:presLayoutVars>
          <dgm:chPref val="3"/>
        </dgm:presLayoutVars>
      </dgm:prSet>
      <dgm:spPr/>
    </dgm:pt>
    <dgm:pt modelId="{6FFE1047-E0D2-8D45-9878-176965DE9FD1}" type="pres">
      <dgm:prSet presAssocID="{496DB407-ECCD-DB4F-960C-7A0BB49A9090}" presName="level3hierChild" presStyleCnt="0"/>
      <dgm:spPr/>
    </dgm:pt>
    <dgm:pt modelId="{8D78A996-9FCA-D748-A52B-3EFC33A09524}" type="pres">
      <dgm:prSet presAssocID="{E8966E0C-EF76-0E49-A839-2025ED4D7F78}" presName="conn2-1" presStyleLbl="parChTrans1D3" presStyleIdx="3" presStyleCnt="4"/>
      <dgm:spPr/>
    </dgm:pt>
    <dgm:pt modelId="{3457C7E2-FEDB-9B48-8FCF-292714497290}" type="pres">
      <dgm:prSet presAssocID="{E8966E0C-EF76-0E49-A839-2025ED4D7F78}" presName="connTx" presStyleLbl="parChTrans1D3" presStyleIdx="3" presStyleCnt="4"/>
      <dgm:spPr/>
    </dgm:pt>
    <dgm:pt modelId="{15EF9973-9117-9745-8036-FE0139E6602D}" type="pres">
      <dgm:prSet presAssocID="{A11D7776-80EE-4E4D-835F-9329D0E1C135}" presName="root2" presStyleCnt="0"/>
      <dgm:spPr/>
    </dgm:pt>
    <dgm:pt modelId="{6745C0E4-7A3C-524B-B276-D26CA0F4E9AA}" type="pres">
      <dgm:prSet presAssocID="{A11D7776-80EE-4E4D-835F-9329D0E1C135}" presName="LevelTwoTextNode" presStyleLbl="node3" presStyleIdx="3" presStyleCnt="4">
        <dgm:presLayoutVars>
          <dgm:chPref val="3"/>
        </dgm:presLayoutVars>
      </dgm:prSet>
      <dgm:spPr/>
    </dgm:pt>
    <dgm:pt modelId="{47B51983-AF0F-E849-B53C-EFA86163E8AE}" type="pres">
      <dgm:prSet presAssocID="{A11D7776-80EE-4E4D-835F-9329D0E1C135}" presName="level3hierChild" presStyleCnt="0"/>
      <dgm:spPr/>
    </dgm:pt>
  </dgm:ptLst>
  <dgm:cxnLst>
    <dgm:cxn modelId="{C89C6D05-C1A9-9242-BECD-D249D319A8A4}" type="presOf" srcId="{A11D7776-80EE-4E4D-835F-9329D0E1C135}" destId="{6745C0E4-7A3C-524B-B276-D26CA0F4E9AA}" srcOrd="0" destOrd="0" presId="urn:microsoft.com/office/officeart/2005/8/layout/hierarchy2"/>
    <dgm:cxn modelId="{A3298211-0E21-9C41-89C3-3825727A8B71}" type="presOf" srcId="{8C7D6EAD-D223-0E4F-B65D-0CB67A57AD01}" destId="{AE4D9E37-2F5A-8844-9982-787B826271DF}" srcOrd="0" destOrd="0" presId="urn:microsoft.com/office/officeart/2005/8/layout/hierarchy2"/>
    <dgm:cxn modelId="{EE994E16-7FD9-6F4B-BC5F-F118A0363D4C}" srcId="{E1B83A49-5981-3647-B289-DDEDC0520A42}" destId="{8C7D6EAD-D223-0E4F-B65D-0CB67A57AD01}" srcOrd="1" destOrd="0" parTransId="{9BECBC68-A0BC-F143-AEB7-E01D752AE86A}" sibTransId="{30F83D4F-FA49-BA41-AAEB-C39A65EA72DD}"/>
    <dgm:cxn modelId="{5BAAA322-1B75-FB48-8156-9290CCE3BB5C}" srcId="{496DB407-ECCD-DB4F-960C-7A0BB49A9090}" destId="{A11D7776-80EE-4E4D-835F-9329D0E1C135}" srcOrd="0" destOrd="0" parTransId="{E8966E0C-EF76-0E49-A839-2025ED4D7F78}" sibTransId="{E5DF7C95-90ED-1A4A-9403-06D4E667E028}"/>
    <dgm:cxn modelId="{9D186436-D376-2945-8B34-8DDD699E8AAF}" srcId="{AD393A4F-002A-754A-9960-B25526786791}" destId="{835BDB36-3B18-2346-8CB8-4BC758BD30CB}" srcOrd="0" destOrd="0" parTransId="{EB3C34D9-8141-6544-8769-CB412A51F9D1}" sibTransId="{84150D8F-886D-EB4A-8CD6-DF632AA07FC2}"/>
    <dgm:cxn modelId="{9E9BF857-2D0A-7242-A7AB-D624CE89E76A}" srcId="{835BDB36-3B18-2346-8CB8-4BC758BD30CB}" destId="{496DB407-ECCD-DB4F-960C-7A0BB49A9090}" srcOrd="1" destOrd="0" parTransId="{EB6022C4-6F86-5948-8458-9161073EDC6C}" sibTransId="{89449C04-DB63-C547-957C-9D4E84BE411E}"/>
    <dgm:cxn modelId="{780DBF5B-D519-AE4C-AEB6-F03F3A81D4A8}" type="presOf" srcId="{E1B83A49-5981-3647-B289-DDEDC0520A42}" destId="{9E8B5C5A-23F5-674C-A5EE-A51F8B1065ED}" srcOrd="0" destOrd="0" presId="urn:microsoft.com/office/officeart/2005/8/layout/hierarchy2"/>
    <dgm:cxn modelId="{F2CBFD6F-7289-BB43-AF14-111CF1083446}" srcId="{E1B83A49-5981-3647-B289-DDEDC0520A42}" destId="{8802291F-8F52-5544-B78E-03E15B067270}" srcOrd="0" destOrd="0" parTransId="{9DBB1B62-597F-EC4F-8858-EFB51976E0A2}" sibTransId="{C964F77B-02DA-F34A-8B6C-7AC420BD4FE8}"/>
    <dgm:cxn modelId="{5C5E9277-207F-3842-95B0-D0DAACD97948}" type="presOf" srcId="{14D140D8-5576-0247-8610-C7E9F02E782E}" destId="{532CC6F0-7D31-6142-BAC4-F36DEB52249C}" srcOrd="1" destOrd="0" presId="urn:microsoft.com/office/officeart/2005/8/layout/hierarchy2"/>
    <dgm:cxn modelId="{D113797A-7F00-AE4B-B27E-FFE1A43B6914}" type="presOf" srcId="{A98A1065-D474-A444-B4BC-D5F65CF19282}" destId="{FF6E4DBE-21D8-2B43-BDAA-25DF257A978F}" srcOrd="1" destOrd="0" presId="urn:microsoft.com/office/officeart/2005/8/layout/hierarchy2"/>
    <dgm:cxn modelId="{C4D83783-B5A0-0149-8E70-1455B0F4D5C3}" type="presOf" srcId="{E8966E0C-EF76-0E49-A839-2025ED4D7F78}" destId="{8D78A996-9FCA-D748-A52B-3EFC33A09524}" srcOrd="0" destOrd="0" presId="urn:microsoft.com/office/officeart/2005/8/layout/hierarchy2"/>
    <dgm:cxn modelId="{53C1D086-B724-EF41-B43B-DE60CEE91BB7}" type="presOf" srcId="{E8966E0C-EF76-0E49-A839-2025ED4D7F78}" destId="{3457C7E2-FEDB-9B48-8FCF-292714497290}" srcOrd="1" destOrd="0" presId="urn:microsoft.com/office/officeart/2005/8/layout/hierarchy2"/>
    <dgm:cxn modelId="{332AD896-2758-944C-9A00-2C5E1B4C0A39}" srcId="{E1B83A49-5981-3647-B289-DDEDC0520A42}" destId="{17D49715-6DF4-BE4D-B92F-DA153DEADAD9}" srcOrd="2" destOrd="0" parTransId="{A98A1065-D474-A444-B4BC-D5F65CF19282}" sibTransId="{ECFCE12A-AF44-7843-85E7-DCD91E0831AC}"/>
    <dgm:cxn modelId="{6BAE029C-1390-2949-83A7-33453949D1AB}" type="presOf" srcId="{8802291F-8F52-5544-B78E-03E15B067270}" destId="{0C3D4CC9-CFF6-3447-8F20-509A615EAA96}" srcOrd="0" destOrd="0" presId="urn:microsoft.com/office/officeart/2005/8/layout/hierarchy2"/>
    <dgm:cxn modelId="{0489B4A5-7883-524A-898C-9FA153F3D204}" type="presOf" srcId="{9BECBC68-A0BC-F143-AEB7-E01D752AE86A}" destId="{C841808A-318E-7C4E-93DB-51547F4CBEBD}" srcOrd="0" destOrd="0" presId="urn:microsoft.com/office/officeart/2005/8/layout/hierarchy2"/>
    <dgm:cxn modelId="{539DCDA5-53FE-6343-B9CA-FD7D0ECABA73}" type="presOf" srcId="{496DB407-ECCD-DB4F-960C-7A0BB49A9090}" destId="{FBC1EC91-A506-3F47-999C-EF91E379FC53}" srcOrd="0" destOrd="0" presId="urn:microsoft.com/office/officeart/2005/8/layout/hierarchy2"/>
    <dgm:cxn modelId="{C75432AA-8557-C34A-967E-7A8BD7E2A603}" type="presOf" srcId="{EB6022C4-6F86-5948-8458-9161073EDC6C}" destId="{D165CA41-632F-9647-B6DA-FEDE2209EA5E}" srcOrd="0" destOrd="0" presId="urn:microsoft.com/office/officeart/2005/8/layout/hierarchy2"/>
    <dgm:cxn modelId="{59C53CB2-BFE4-0B48-B9CC-EA13385245B9}" type="presOf" srcId="{EB6022C4-6F86-5948-8458-9161073EDC6C}" destId="{840F8BD2-3D42-A54F-98B0-3108B1857BEB}" srcOrd="1" destOrd="0" presId="urn:microsoft.com/office/officeart/2005/8/layout/hierarchy2"/>
    <dgm:cxn modelId="{27AB1DB6-DDDF-6641-813F-047175B283E4}" type="presOf" srcId="{9DBB1B62-597F-EC4F-8858-EFB51976E0A2}" destId="{293C4824-33CB-2146-93AD-7107FD039F43}" srcOrd="0" destOrd="0" presId="urn:microsoft.com/office/officeart/2005/8/layout/hierarchy2"/>
    <dgm:cxn modelId="{25973DBA-33B3-B34B-8F18-58754C8F66EA}" type="presOf" srcId="{A98A1065-D474-A444-B4BC-D5F65CF19282}" destId="{7C0876B9-6A9A-3247-A73C-EC7937DD42BE}" srcOrd="0" destOrd="0" presId="urn:microsoft.com/office/officeart/2005/8/layout/hierarchy2"/>
    <dgm:cxn modelId="{CDBC34C5-6F73-754D-89AD-64A2EC5DD46C}" type="presOf" srcId="{9BECBC68-A0BC-F143-AEB7-E01D752AE86A}" destId="{515AA768-40D9-D04B-B377-E5422F2100C8}" srcOrd="1" destOrd="0" presId="urn:microsoft.com/office/officeart/2005/8/layout/hierarchy2"/>
    <dgm:cxn modelId="{A4DAD0CB-3264-794F-8D4C-EDE1133122EE}" type="presOf" srcId="{835BDB36-3B18-2346-8CB8-4BC758BD30CB}" destId="{1A215BEC-5500-9C40-896D-05539F74A77E}" srcOrd="0" destOrd="0" presId="urn:microsoft.com/office/officeart/2005/8/layout/hierarchy2"/>
    <dgm:cxn modelId="{D56870D5-5AC9-B74C-AE19-C62D6E03635E}" type="presOf" srcId="{14D140D8-5576-0247-8610-C7E9F02E782E}" destId="{192613AA-718C-EF44-AE4C-EF955AAF71AB}" srcOrd="0" destOrd="0" presId="urn:microsoft.com/office/officeart/2005/8/layout/hierarchy2"/>
    <dgm:cxn modelId="{01CEA5D5-4E89-2E43-91A8-702C429F7052}" type="presOf" srcId="{17D49715-6DF4-BE4D-B92F-DA153DEADAD9}" destId="{C6101F3C-BBEB-0744-96F5-B6D08F46BEF3}" srcOrd="0" destOrd="0" presId="urn:microsoft.com/office/officeart/2005/8/layout/hierarchy2"/>
    <dgm:cxn modelId="{7ADF59D6-F188-F14D-8C24-52041F480859}" type="presOf" srcId="{9DBB1B62-597F-EC4F-8858-EFB51976E0A2}" destId="{A39EE7A8-4B89-3A4E-BE2B-7F7309B29F78}" srcOrd="1" destOrd="0" presId="urn:microsoft.com/office/officeart/2005/8/layout/hierarchy2"/>
    <dgm:cxn modelId="{D628A5DF-3A5E-8D42-8F47-2E393C10404D}" srcId="{835BDB36-3B18-2346-8CB8-4BC758BD30CB}" destId="{E1B83A49-5981-3647-B289-DDEDC0520A42}" srcOrd="0" destOrd="0" parTransId="{14D140D8-5576-0247-8610-C7E9F02E782E}" sibTransId="{42E41079-3626-D24A-ADED-1BA2BDDFB36E}"/>
    <dgm:cxn modelId="{B50B6FE0-7592-0B4E-AFEB-16811CA7A7B4}" type="presOf" srcId="{AD393A4F-002A-754A-9960-B25526786791}" destId="{722643BD-828C-4842-B5D3-77A98D9EDDE4}" srcOrd="0" destOrd="0" presId="urn:microsoft.com/office/officeart/2005/8/layout/hierarchy2"/>
    <dgm:cxn modelId="{7A44C949-D692-224D-83E0-C9162D121888}" type="presParOf" srcId="{722643BD-828C-4842-B5D3-77A98D9EDDE4}" destId="{D35A23CD-F6F4-E34B-892E-41DD66034BDD}" srcOrd="0" destOrd="0" presId="urn:microsoft.com/office/officeart/2005/8/layout/hierarchy2"/>
    <dgm:cxn modelId="{23E9AE4C-F5D8-1045-9524-FF6271937E4C}" type="presParOf" srcId="{D35A23CD-F6F4-E34B-892E-41DD66034BDD}" destId="{1A215BEC-5500-9C40-896D-05539F74A77E}" srcOrd="0" destOrd="0" presId="urn:microsoft.com/office/officeart/2005/8/layout/hierarchy2"/>
    <dgm:cxn modelId="{CD1E0D72-DC10-DC48-A010-F2BDBBEE5985}" type="presParOf" srcId="{D35A23CD-F6F4-E34B-892E-41DD66034BDD}" destId="{0E97775A-BB2E-AE4A-93AA-CAA2F825F9C0}" srcOrd="1" destOrd="0" presId="urn:microsoft.com/office/officeart/2005/8/layout/hierarchy2"/>
    <dgm:cxn modelId="{2A81ABB0-1707-C54E-AA96-A5DD98A1F38D}" type="presParOf" srcId="{0E97775A-BB2E-AE4A-93AA-CAA2F825F9C0}" destId="{192613AA-718C-EF44-AE4C-EF955AAF71AB}" srcOrd="0" destOrd="0" presId="urn:microsoft.com/office/officeart/2005/8/layout/hierarchy2"/>
    <dgm:cxn modelId="{8D3764C9-B554-C745-901D-20A9DD7961CD}" type="presParOf" srcId="{192613AA-718C-EF44-AE4C-EF955AAF71AB}" destId="{532CC6F0-7D31-6142-BAC4-F36DEB52249C}" srcOrd="0" destOrd="0" presId="urn:microsoft.com/office/officeart/2005/8/layout/hierarchy2"/>
    <dgm:cxn modelId="{0C2CFBAE-6A77-3D4D-9209-501C6A0488DA}" type="presParOf" srcId="{0E97775A-BB2E-AE4A-93AA-CAA2F825F9C0}" destId="{9CF9180F-53A1-774F-8A6E-E354ADD39008}" srcOrd="1" destOrd="0" presId="urn:microsoft.com/office/officeart/2005/8/layout/hierarchy2"/>
    <dgm:cxn modelId="{BB7C5FCE-1F53-0343-A3F6-358EE157CA94}" type="presParOf" srcId="{9CF9180F-53A1-774F-8A6E-E354ADD39008}" destId="{9E8B5C5A-23F5-674C-A5EE-A51F8B1065ED}" srcOrd="0" destOrd="0" presId="urn:microsoft.com/office/officeart/2005/8/layout/hierarchy2"/>
    <dgm:cxn modelId="{98D3ACF8-AF07-A64C-A887-43191EE20B2C}" type="presParOf" srcId="{9CF9180F-53A1-774F-8A6E-E354ADD39008}" destId="{0DADE6B4-D12F-9846-BBA6-7C6E58181623}" srcOrd="1" destOrd="0" presId="urn:microsoft.com/office/officeart/2005/8/layout/hierarchy2"/>
    <dgm:cxn modelId="{7219C360-D01B-264B-AD5B-CF4B6824D6C4}" type="presParOf" srcId="{0DADE6B4-D12F-9846-BBA6-7C6E58181623}" destId="{293C4824-33CB-2146-93AD-7107FD039F43}" srcOrd="0" destOrd="0" presId="urn:microsoft.com/office/officeart/2005/8/layout/hierarchy2"/>
    <dgm:cxn modelId="{17BB6A52-FB11-FF47-9BD9-2FCE1D35871C}" type="presParOf" srcId="{293C4824-33CB-2146-93AD-7107FD039F43}" destId="{A39EE7A8-4B89-3A4E-BE2B-7F7309B29F78}" srcOrd="0" destOrd="0" presId="urn:microsoft.com/office/officeart/2005/8/layout/hierarchy2"/>
    <dgm:cxn modelId="{14F82F3B-5590-E146-9A93-7FA413B9009F}" type="presParOf" srcId="{0DADE6B4-D12F-9846-BBA6-7C6E58181623}" destId="{780D7449-DFCF-774A-BB1C-18FA13B3FE6D}" srcOrd="1" destOrd="0" presId="urn:microsoft.com/office/officeart/2005/8/layout/hierarchy2"/>
    <dgm:cxn modelId="{6D78C1A4-9388-AB41-984B-651462CBE2E4}" type="presParOf" srcId="{780D7449-DFCF-774A-BB1C-18FA13B3FE6D}" destId="{0C3D4CC9-CFF6-3447-8F20-509A615EAA96}" srcOrd="0" destOrd="0" presId="urn:microsoft.com/office/officeart/2005/8/layout/hierarchy2"/>
    <dgm:cxn modelId="{C3B46B74-D4CF-8D4A-B8F1-AF9CD84F2FC6}" type="presParOf" srcId="{780D7449-DFCF-774A-BB1C-18FA13B3FE6D}" destId="{8253122C-E041-8844-8736-EFF0C75AF691}" srcOrd="1" destOrd="0" presId="urn:microsoft.com/office/officeart/2005/8/layout/hierarchy2"/>
    <dgm:cxn modelId="{86C2D33E-EBB5-9645-961E-29BAB2315314}" type="presParOf" srcId="{0DADE6B4-D12F-9846-BBA6-7C6E58181623}" destId="{C841808A-318E-7C4E-93DB-51547F4CBEBD}" srcOrd="2" destOrd="0" presId="urn:microsoft.com/office/officeart/2005/8/layout/hierarchy2"/>
    <dgm:cxn modelId="{2BA12931-7743-664A-9D26-12C473E65325}" type="presParOf" srcId="{C841808A-318E-7C4E-93DB-51547F4CBEBD}" destId="{515AA768-40D9-D04B-B377-E5422F2100C8}" srcOrd="0" destOrd="0" presId="urn:microsoft.com/office/officeart/2005/8/layout/hierarchy2"/>
    <dgm:cxn modelId="{4473609B-3651-C240-A0FB-9F972E6736C1}" type="presParOf" srcId="{0DADE6B4-D12F-9846-BBA6-7C6E58181623}" destId="{CE77F27A-241A-2540-B034-C8278035D2EE}" srcOrd="3" destOrd="0" presId="urn:microsoft.com/office/officeart/2005/8/layout/hierarchy2"/>
    <dgm:cxn modelId="{7BFB2845-2540-3A4F-A035-FB6EA12BAC74}" type="presParOf" srcId="{CE77F27A-241A-2540-B034-C8278035D2EE}" destId="{AE4D9E37-2F5A-8844-9982-787B826271DF}" srcOrd="0" destOrd="0" presId="urn:microsoft.com/office/officeart/2005/8/layout/hierarchy2"/>
    <dgm:cxn modelId="{34A278F9-36C0-A246-AF26-E158E3AD1871}" type="presParOf" srcId="{CE77F27A-241A-2540-B034-C8278035D2EE}" destId="{772D54D1-9113-9B43-840F-EC00A7CDE61E}" srcOrd="1" destOrd="0" presId="urn:microsoft.com/office/officeart/2005/8/layout/hierarchy2"/>
    <dgm:cxn modelId="{A318B725-7415-184C-B269-1F116229FC44}" type="presParOf" srcId="{0DADE6B4-D12F-9846-BBA6-7C6E58181623}" destId="{7C0876B9-6A9A-3247-A73C-EC7937DD42BE}" srcOrd="4" destOrd="0" presId="urn:microsoft.com/office/officeart/2005/8/layout/hierarchy2"/>
    <dgm:cxn modelId="{68745A83-127F-FF40-BB91-57DEBFD0A593}" type="presParOf" srcId="{7C0876B9-6A9A-3247-A73C-EC7937DD42BE}" destId="{FF6E4DBE-21D8-2B43-BDAA-25DF257A978F}" srcOrd="0" destOrd="0" presId="urn:microsoft.com/office/officeart/2005/8/layout/hierarchy2"/>
    <dgm:cxn modelId="{F5F5E8E7-A2A5-8042-AC23-C5271B9C96CE}" type="presParOf" srcId="{0DADE6B4-D12F-9846-BBA6-7C6E58181623}" destId="{E961B565-3C0C-014E-A9F5-6F3FCD8E00EF}" srcOrd="5" destOrd="0" presId="urn:microsoft.com/office/officeart/2005/8/layout/hierarchy2"/>
    <dgm:cxn modelId="{270B794F-2B4E-554F-A3AF-7F6F2D802AF8}" type="presParOf" srcId="{E961B565-3C0C-014E-A9F5-6F3FCD8E00EF}" destId="{C6101F3C-BBEB-0744-96F5-B6D08F46BEF3}" srcOrd="0" destOrd="0" presId="urn:microsoft.com/office/officeart/2005/8/layout/hierarchy2"/>
    <dgm:cxn modelId="{A66BCDE1-41D3-D147-86A3-D79463BF4B90}" type="presParOf" srcId="{E961B565-3C0C-014E-A9F5-6F3FCD8E00EF}" destId="{897BC75C-71A8-CB4F-9CC0-A7456060134B}" srcOrd="1" destOrd="0" presId="urn:microsoft.com/office/officeart/2005/8/layout/hierarchy2"/>
    <dgm:cxn modelId="{476FC52B-8551-AC46-AD5A-F8A18FD5FF4A}" type="presParOf" srcId="{0E97775A-BB2E-AE4A-93AA-CAA2F825F9C0}" destId="{D165CA41-632F-9647-B6DA-FEDE2209EA5E}" srcOrd="2" destOrd="0" presId="urn:microsoft.com/office/officeart/2005/8/layout/hierarchy2"/>
    <dgm:cxn modelId="{29737596-F50A-4C42-B938-BE9EB5703622}" type="presParOf" srcId="{D165CA41-632F-9647-B6DA-FEDE2209EA5E}" destId="{840F8BD2-3D42-A54F-98B0-3108B1857BEB}" srcOrd="0" destOrd="0" presId="urn:microsoft.com/office/officeart/2005/8/layout/hierarchy2"/>
    <dgm:cxn modelId="{826C7025-C89B-5A40-9830-825188D80B91}" type="presParOf" srcId="{0E97775A-BB2E-AE4A-93AA-CAA2F825F9C0}" destId="{A150315F-3B7C-9245-B5F3-571FFC7D4C90}" srcOrd="3" destOrd="0" presId="urn:microsoft.com/office/officeart/2005/8/layout/hierarchy2"/>
    <dgm:cxn modelId="{4B397ADC-229B-F946-8C2C-A1ACDC808B73}" type="presParOf" srcId="{A150315F-3B7C-9245-B5F3-571FFC7D4C90}" destId="{FBC1EC91-A506-3F47-999C-EF91E379FC53}" srcOrd="0" destOrd="0" presId="urn:microsoft.com/office/officeart/2005/8/layout/hierarchy2"/>
    <dgm:cxn modelId="{FB7A6080-B61D-E945-A3FB-BA25A29B092B}" type="presParOf" srcId="{A150315F-3B7C-9245-B5F3-571FFC7D4C90}" destId="{6FFE1047-E0D2-8D45-9878-176965DE9FD1}" srcOrd="1" destOrd="0" presId="urn:microsoft.com/office/officeart/2005/8/layout/hierarchy2"/>
    <dgm:cxn modelId="{77ED7C41-549D-F640-8FF1-6E6D49C2514A}" type="presParOf" srcId="{6FFE1047-E0D2-8D45-9878-176965DE9FD1}" destId="{8D78A996-9FCA-D748-A52B-3EFC33A09524}" srcOrd="0" destOrd="0" presId="urn:microsoft.com/office/officeart/2005/8/layout/hierarchy2"/>
    <dgm:cxn modelId="{159DCA03-7887-D047-95CD-164825F74999}" type="presParOf" srcId="{8D78A996-9FCA-D748-A52B-3EFC33A09524}" destId="{3457C7E2-FEDB-9B48-8FCF-292714497290}" srcOrd="0" destOrd="0" presId="urn:microsoft.com/office/officeart/2005/8/layout/hierarchy2"/>
    <dgm:cxn modelId="{7A99E858-0CA5-4E42-9C20-6E3F06EBE8A0}" type="presParOf" srcId="{6FFE1047-E0D2-8D45-9878-176965DE9FD1}" destId="{15EF9973-9117-9745-8036-FE0139E6602D}" srcOrd="1" destOrd="0" presId="urn:microsoft.com/office/officeart/2005/8/layout/hierarchy2"/>
    <dgm:cxn modelId="{4AE208CB-4473-8344-9D4A-84C3895F005A}" type="presParOf" srcId="{15EF9973-9117-9745-8036-FE0139E6602D}" destId="{6745C0E4-7A3C-524B-B276-D26CA0F4E9AA}" srcOrd="0" destOrd="0" presId="urn:microsoft.com/office/officeart/2005/8/layout/hierarchy2"/>
    <dgm:cxn modelId="{DD63198A-7066-9D4A-A6C9-C0607E0E6617}" type="presParOf" srcId="{15EF9973-9117-9745-8036-FE0139E6602D}" destId="{47B51983-AF0F-E849-B53C-EFA86163E8AE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13AEAC27-D200-0046-A232-01F98898467F}" type="doc">
      <dgm:prSet loTypeId="urn:microsoft.com/office/officeart/2005/8/layout/hierarchy2" loCatId="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26A0AFE-F680-E048-9B7C-B7A581CFA9D9}">
      <dgm:prSet phldrT="[Text]"/>
      <dgm:spPr/>
      <dgm:t>
        <a:bodyPr/>
        <a:lstStyle/>
        <a:p>
          <a:r>
            <a:rPr lang="en-US" dirty="0"/>
            <a:t>Is rotation causing translational motion?</a:t>
          </a:r>
        </a:p>
      </dgm:t>
    </dgm:pt>
    <dgm:pt modelId="{CF7012E8-A23C-0D48-AACA-0A3BCF5BEF99}" type="parTrans" cxnId="{39C9D76B-ED51-134D-BD94-558C25168535}">
      <dgm:prSet/>
      <dgm:spPr/>
      <dgm:t>
        <a:bodyPr/>
        <a:lstStyle/>
        <a:p>
          <a:endParaRPr lang="en-US"/>
        </a:p>
      </dgm:t>
    </dgm:pt>
    <dgm:pt modelId="{50D3D3BA-16A6-514E-9EA7-9180A75A8695}" type="sibTrans" cxnId="{39C9D76B-ED51-134D-BD94-558C25168535}">
      <dgm:prSet/>
      <dgm:spPr/>
      <dgm:t>
        <a:bodyPr/>
        <a:lstStyle/>
        <a:p>
          <a:endParaRPr lang="en-US"/>
        </a:p>
      </dgm:t>
    </dgm:pt>
    <dgm:pt modelId="{8F8C5202-B869-CC4A-9182-D1397E4E0BAC}">
      <dgm:prSet phldrT="[Text]"/>
      <dgm:spPr/>
      <dgm:t>
        <a:bodyPr/>
        <a:lstStyle/>
        <a:p>
          <a:r>
            <a:rPr lang="en-US" dirty="0"/>
            <a:t>Yes</a:t>
          </a:r>
        </a:p>
      </dgm:t>
    </dgm:pt>
    <dgm:pt modelId="{1BFDF435-39BF-3F46-9692-D09347A2C9D4}" type="parTrans" cxnId="{F52888EE-E906-FE4D-AC5D-FD0258429FBB}">
      <dgm:prSet/>
      <dgm:spPr/>
      <dgm:t>
        <a:bodyPr/>
        <a:lstStyle/>
        <a:p>
          <a:endParaRPr lang="en-US"/>
        </a:p>
      </dgm:t>
    </dgm:pt>
    <dgm:pt modelId="{EC3056EC-C170-9943-957F-96E274C1BEFE}" type="sibTrans" cxnId="{F52888EE-E906-FE4D-AC5D-FD0258429FBB}">
      <dgm:prSet/>
      <dgm:spPr/>
      <dgm:t>
        <a:bodyPr/>
        <a:lstStyle/>
        <a:p>
          <a:endParaRPr lang="en-US"/>
        </a:p>
      </dgm:t>
    </dgm:pt>
    <dgm:pt modelId="{9EEFF4EF-1669-C244-8E21-D84201CB8B8A}">
      <dgm:prSet phldrT="[Text]"/>
      <dgm:spPr/>
      <dgm:t>
        <a:bodyPr/>
        <a:lstStyle/>
        <a:p>
          <a:r>
            <a:rPr lang="en-US" dirty="0"/>
            <a:t>Use v = </a:t>
          </a:r>
          <a:r>
            <a:rPr lang="en-US" dirty="0" err="1"/>
            <a:t>r</a:t>
          </a:r>
          <a:r>
            <a:rPr lang="en-US" dirty="0" err="1">
              <a:latin typeface="Symbol" charset="2"/>
              <a:cs typeface="Symbol" charset="2"/>
            </a:rPr>
            <a:t>w</a:t>
          </a:r>
          <a:r>
            <a:rPr lang="en-US" dirty="0"/>
            <a:t> to determine how to relate linear and angular speed. </a:t>
          </a:r>
        </a:p>
      </dgm:t>
    </dgm:pt>
    <dgm:pt modelId="{941BEF19-956F-ED4C-95D4-18EEA54398B3}" type="parTrans" cxnId="{5A90BBFB-AE39-FC4E-B0BB-8EDDF4D6D277}">
      <dgm:prSet/>
      <dgm:spPr/>
      <dgm:t>
        <a:bodyPr/>
        <a:lstStyle/>
        <a:p>
          <a:endParaRPr lang="en-US"/>
        </a:p>
      </dgm:t>
    </dgm:pt>
    <dgm:pt modelId="{0B9B8415-9B44-6948-B124-44A241A6825E}" type="sibTrans" cxnId="{5A90BBFB-AE39-FC4E-B0BB-8EDDF4D6D277}">
      <dgm:prSet/>
      <dgm:spPr/>
      <dgm:t>
        <a:bodyPr/>
        <a:lstStyle/>
        <a:p>
          <a:endParaRPr lang="en-US"/>
        </a:p>
      </dgm:t>
    </dgm:pt>
    <dgm:pt modelId="{021F475E-F415-3A45-A9E4-F05F682762BB}">
      <dgm:prSet phldrT="[Text]"/>
      <dgm:spPr/>
      <dgm:t>
        <a:bodyPr/>
        <a:lstStyle/>
        <a:p>
          <a:r>
            <a:rPr lang="en-US" dirty="0"/>
            <a:t>Kinetic energy is sum of linear and rotational terms.</a:t>
          </a:r>
        </a:p>
      </dgm:t>
    </dgm:pt>
    <dgm:pt modelId="{F4EAD50A-8EF4-D44D-95B4-744B433874F0}" type="parTrans" cxnId="{7302E54E-D115-524F-A729-4636FB820205}">
      <dgm:prSet/>
      <dgm:spPr/>
      <dgm:t>
        <a:bodyPr/>
        <a:lstStyle/>
        <a:p>
          <a:endParaRPr lang="en-US"/>
        </a:p>
      </dgm:t>
    </dgm:pt>
    <dgm:pt modelId="{02DA8231-951D-8B4A-87F4-5A90C7D88BFE}" type="sibTrans" cxnId="{7302E54E-D115-524F-A729-4636FB820205}">
      <dgm:prSet/>
      <dgm:spPr/>
      <dgm:t>
        <a:bodyPr/>
        <a:lstStyle/>
        <a:p>
          <a:endParaRPr lang="en-US"/>
        </a:p>
      </dgm:t>
    </dgm:pt>
    <dgm:pt modelId="{1F37554A-2B0D-DD49-9AE9-C896CCB03C66}">
      <dgm:prSet phldrT="[Text]"/>
      <dgm:spPr/>
      <dgm:t>
        <a:bodyPr/>
        <a:lstStyle/>
        <a:p>
          <a:r>
            <a:rPr lang="en-US" dirty="0"/>
            <a:t>No</a:t>
          </a:r>
        </a:p>
      </dgm:t>
    </dgm:pt>
    <dgm:pt modelId="{75C24A0A-F4BF-084D-A6E3-7DE9CF22DE9D}" type="parTrans" cxnId="{6B9937AF-ACD5-1147-9FAE-8EC43751E635}">
      <dgm:prSet/>
      <dgm:spPr/>
      <dgm:t>
        <a:bodyPr/>
        <a:lstStyle/>
        <a:p>
          <a:endParaRPr lang="en-US"/>
        </a:p>
      </dgm:t>
    </dgm:pt>
    <dgm:pt modelId="{E231C62B-B6CB-E24E-BDA4-03142FAD75F7}" type="sibTrans" cxnId="{6B9937AF-ACD5-1147-9FAE-8EC43751E635}">
      <dgm:prSet/>
      <dgm:spPr/>
      <dgm:t>
        <a:bodyPr/>
        <a:lstStyle/>
        <a:p>
          <a:endParaRPr lang="en-US"/>
        </a:p>
      </dgm:t>
    </dgm:pt>
    <dgm:pt modelId="{9A0DBF9D-6924-D54A-8DCA-E1C3418C9A42}">
      <dgm:prSet phldrT="[Text]"/>
      <dgm:spPr/>
      <dgm:t>
        <a:bodyPr/>
        <a:lstStyle/>
        <a:p>
          <a:r>
            <a:rPr lang="en-US" dirty="0" err="1"/>
            <a:t>Ke</a:t>
          </a:r>
          <a:r>
            <a:rPr lang="en-US" baseline="-25000" dirty="0" err="1"/>
            <a:t>tot</a:t>
          </a:r>
          <a:r>
            <a:rPr lang="en-US" baseline="0" dirty="0"/>
            <a:t> = (1/2)mv</a:t>
          </a:r>
          <a:r>
            <a:rPr lang="en-US" baseline="30000" dirty="0"/>
            <a:t>2</a:t>
          </a:r>
          <a:r>
            <a:rPr lang="en-US" baseline="0" dirty="0"/>
            <a:t> + (1/2)I</a:t>
          </a:r>
          <a:r>
            <a:rPr lang="en-US" baseline="0" dirty="0">
              <a:latin typeface="Symbol" charset="2"/>
              <a:cs typeface="Symbol" charset="2"/>
            </a:rPr>
            <a:t>w</a:t>
          </a:r>
          <a:r>
            <a:rPr lang="en-US" baseline="30000" dirty="0"/>
            <a:t>2</a:t>
          </a:r>
          <a:endParaRPr lang="en-US" dirty="0"/>
        </a:p>
      </dgm:t>
    </dgm:pt>
    <dgm:pt modelId="{372469F0-ACB1-6F44-87EF-00ADB041141A}" type="parTrans" cxnId="{E8DBE8E1-79C4-BE48-862F-3AA7432191D4}">
      <dgm:prSet/>
      <dgm:spPr/>
      <dgm:t>
        <a:bodyPr/>
        <a:lstStyle/>
        <a:p>
          <a:endParaRPr lang="en-US"/>
        </a:p>
      </dgm:t>
    </dgm:pt>
    <dgm:pt modelId="{CB526B92-AF9B-8E4F-97F4-C2666EE7F3F6}" type="sibTrans" cxnId="{E8DBE8E1-79C4-BE48-862F-3AA7432191D4}">
      <dgm:prSet/>
      <dgm:spPr/>
      <dgm:t>
        <a:bodyPr/>
        <a:lstStyle/>
        <a:p>
          <a:endParaRPr lang="en-US"/>
        </a:p>
      </dgm:t>
    </dgm:pt>
    <dgm:pt modelId="{A9625050-7235-F646-BF9B-CCE5739A1D0A}">
      <dgm:prSet phldrT="[Text]"/>
      <dgm:spPr/>
      <dgm:t>
        <a:bodyPr/>
        <a:lstStyle/>
        <a:p>
          <a:r>
            <a:rPr lang="en-US" dirty="0"/>
            <a:t>Only use terms with v or </a:t>
          </a:r>
          <a:r>
            <a:rPr lang="en-US" dirty="0">
              <a:latin typeface="Symbol" charset="2"/>
              <a:cs typeface="Symbol" charset="2"/>
            </a:rPr>
            <a:t>w</a:t>
          </a:r>
          <a:r>
            <a:rPr lang="en-US" dirty="0"/>
            <a:t> appropriate to the kind of motion you have.</a:t>
          </a:r>
        </a:p>
      </dgm:t>
    </dgm:pt>
    <dgm:pt modelId="{DA0C449F-007B-C546-A520-BA292BCDE486}" type="parTrans" cxnId="{689A43CE-AE31-E44C-B290-450F790CB7B0}">
      <dgm:prSet/>
      <dgm:spPr/>
      <dgm:t>
        <a:bodyPr/>
        <a:lstStyle/>
        <a:p>
          <a:endParaRPr lang="en-US"/>
        </a:p>
      </dgm:t>
    </dgm:pt>
    <dgm:pt modelId="{27D945A7-214C-4045-9CC1-C77DB5B3F8A9}" type="sibTrans" cxnId="{689A43CE-AE31-E44C-B290-450F790CB7B0}">
      <dgm:prSet/>
      <dgm:spPr/>
      <dgm:t>
        <a:bodyPr/>
        <a:lstStyle/>
        <a:p>
          <a:endParaRPr lang="en-US"/>
        </a:p>
      </dgm:t>
    </dgm:pt>
    <dgm:pt modelId="{61CAB9EC-9507-B044-ADDD-9EF0EC85D1A1}" type="pres">
      <dgm:prSet presAssocID="{13AEAC27-D200-0046-A232-01F98898467F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853B71A4-6C0D-AA44-81F0-1393280137B9}" type="pres">
      <dgm:prSet presAssocID="{A26A0AFE-F680-E048-9B7C-B7A581CFA9D9}" presName="root1" presStyleCnt="0"/>
      <dgm:spPr/>
    </dgm:pt>
    <dgm:pt modelId="{CE37F220-15F0-E14E-871F-A760A60ACD6C}" type="pres">
      <dgm:prSet presAssocID="{A26A0AFE-F680-E048-9B7C-B7A581CFA9D9}" presName="LevelOneTextNode" presStyleLbl="node0" presStyleIdx="0" presStyleCnt="1">
        <dgm:presLayoutVars>
          <dgm:chPref val="3"/>
        </dgm:presLayoutVars>
      </dgm:prSet>
      <dgm:spPr/>
    </dgm:pt>
    <dgm:pt modelId="{2EF97257-3E0B-284B-9D82-8E94353047F2}" type="pres">
      <dgm:prSet presAssocID="{A26A0AFE-F680-E048-9B7C-B7A581CFA9D9}" presName="level2hierChild" presStyleCnt="0"/>
      <dgm:spPr/>
    </dgm:pt>
    <dgm:pt modelId="{CE0E58AE-31C5-BE43-84E6-5EB94D84C96B}" type="pres">
      <dgm:prSet presAssocID="{1BFDF435-39BF-3F46-9692-D09347A2C9D4}" presName="conn2-1" presStyleLbl="parChTrans1D2" presStyleIdx="0" presStyleCnt="2"/>
      <dgm:spPr/>
    </dgm:pt>
    <dgm:pt modelId="{1988A24E-F154-8543-B642-9A9F69AD4DEA}" type="pres">
      <dgm:prSet presAssocID="{1BFDF435-39BF-3F46-9692-D09347A2C9D4}" presName="connTx" presStyleLbl="parChTrans1D2" presStyleIdx="0" presStyleCnt="2"/>
      <dgm:spPr/>
    </dgm:pt>
    <dgm:pt modelId="{E860F2E2-D8CE-824A-921B-4F41F1C64955}" type="pres">
      <dgm:prSet presAssocID="{8F8C5202-B869-CC4A-9182-D1397E4E0BAC}" presName="root2" presStyleCnt="0"/>
      <dgm:spPr/>
    </dgm:pt>
    <dgm:pt modelId="{8C687EC1-3C85-A64E-AD97-1ECBE87262D8}" type="pres">
      <dgm:prSet presAssocID="{8F8C5202-B869-CC4A-9182-D1397E4E0BAC}" presName="LevelTwoTextNode" presStyleLbl="node2" presStyleIdx="0" presStyleCnt="2">
        <dgm:presLayoutVars>
          <dgm:chPref val="3"/>
        </dgm:presLayoutVars>
      </dgm:prSet>
      <dgm:spPr/>
    </dgm:pt>
    <dgm:pt modelId="{4C0C107E-3B42-A746-969C-DF24AAAA7121}" type="pres">
      <dgm:prSet presAssocID="{8F8C5202-B869-CC4A-9182-D1397E4E0BAC}" presName="level3hierChild" presStyleCnt="0"/>
      <dgm:spPr/>
    </dgm:pt>
    <dgm:pt modelId="{29E3128F-BDDC-2D44-916B-D3063157A0D8}" type="pres">
      <dgm:prSet presAssocID="{941BEF19-956F-ED4C-95D4-18EEA54398B3}" presName="conn2-1" presStyleLbl="parChTrans1D3" presStyleIdx="0" presStyleCnt="4"/>
      <dgm:spPr/>
    </dgm:pt>
    <dgm:pt modelId="{94875168-091F-B744-8A28-EAB7074A4B28}" type="pres">
      <dgm:prSet presAssocID="{941BEF19-956F-ED4C-95D4-18EEA54398B3}" presName="connTx" presStyleLbl="parChTrans1D3" presStyleIdx="0" presStyleCnt="4"/>
      <dgm:spPr/>
    </dgm:pt>
    <dgm:pt modelId="{64A31756-6919-0143-A5AC-AAA3D4695A77}" type="pres">
      <dgm:prSet presAssocID="{9EEFF4EF-1669-C244-8E21-D84201CB8B8A}" presName="root2" presStyleCnt="0"/>
      <dgm:spPr/>
    </dgm:pt>
    <dgm:pt modelId="{DC8C924F-1198-D54B-81FE-FB428741D2BF}" type="pres">
      <dgm:prSet presAssocID="{9EEFF4EF-1669-C244-8E21-D84201CB8B8A}" presName="LevelTwoTextNode" presStyleLbl="node3" presStyleIdx="0" presStyleCnt="4" custScaleX="136794">
        <dgm:presLayoutVars>
          <dgm:chPref val="3"/>
        </dgm:presLayoutVars>
      </dgm:prSet>
      <dgm:spPr/>
    </dgm:pt>
    <dgm:pt modelId="{379F2DB2-7250-CF4D-920A-C7A93F064306}" type="pres">
      <dgm:prSet presAssocID="{9EEFF4EF-1669-C244-8E21-D84201CB8B8A}" presName="level3hierChild" presStyleCnt="0"/>
      <dgm:spPr/>
    </dgm:pt>
    <dgm:pt modelId="{1C2FB882-EC88-0E42-8C2F-9BC728A277B1}" type="pres">
      <dgm:prSet presAssocID="{F4EAD50A-8EF4-D44D-95B4-744B433874F0}" presName="conn2-1" presStyleLbl="parChTrans1D3" presStyleIdx="1" presStyleCnt="4"/>
      <dgm:spPr/>
    </dgm:pt>
    <dgm:pt modelId="{57FB62DF-622C-A54D-97CA-197F0E9E1072}" type="pres">
      <dgm:prSet presAssocID="{F4EAD50A-8EF4-D44D-95B4-744B433874F0}" presName="connTx" presStyleLbl="parChTrans1D3" presStyleIdx="1" presStyleCnt="4"/>
      <dgm:spPr/>
    </dgm:pt>
    <dgm:pt modelId="{B4ABA7CF-AA0B-8C4B-9E99-47B27ED938F6}" type="pres">
      <dgm:prSet presAssocID="{021F475E-F415-3A45-A9E4-F05F682762BB}" presName="root2" presStyleCnt="0"/>
      <dgm:spPr/>
    </dgm:pt>
    <dgm:pt modelId="{52199565-92A3-5D45-BD4D-11C45A02A6D0}" type="pres">
      <dgm:prSet presAssocID="{021F475E-F415-3A45-A9E4-F05F682762BB}" presName="LevelTwoTextNode" presStyleLbl="node3" presStyleIdx="1" presStyleCnt="4" custScaleX="136823">
        <dgm:presLayoutVars>
          <dgm:chPref val="3"/>
        </dgm:presLayoutVars>
      </dgm:prSet>
      <dgm:spPr/>
    </dgm:pt>
    <dgm:pt modelId="{3CFBDD34-51B8-D241-8796-4EB817280231}" type="pres">
      <dgm:prSet presAssocID="{021F475E-F415-3A45-A9E4-F05F682762BB}" presName="level3hierChild" presStyleCnt="0"/>
      <dgm:spPr/>
    </dgm:pt>
    <dgm:pt modelId="{EE60B2A4-AAFB-4842-AAF4-71B7662A949E}" type="pres">
      <dgm:prSet presAssocID="{372469F0-ACB1-6F44-87EF-00ADB041141A}" presName="conn2-1" presStyleLbl="parChTrans1D3" presStyleIdx="2" presStyleCnt="4"/>
      <dgm:spPr/>
    </dgm:pt>
    <dgm:pt modelId="{D5122189-F998-1B46-B4D9-070428026281}" type="pres">
      <dgm:prSet presAssocID="{372469F0-ACB1-6F44-87EF-00ADB041141A}" presName="connTx" presStyleLbl="parChTrans1D3" presStyleIdx="2" presStyleCnt="4"/>
      <dgm:spPr/>
    </dgm:pt>
    <dgm:pt modelId="{8ADD76DF-F91B-DF4B-BEEF-340326407930}" type="pres">
      <dgm:prSet presAssocID="{9A0DBF9D-6924-D54A-8DCA-E1C3418C9A42}" presName="root2" presStyleCnt="0"/>
      <dgm:spPr/>
    </dgm:pt>
    <dgm:pt modelId="{6C7C149E-299D-794E-A360-CD7599872D46}" type="pres">
      <dgm:prSet presAssocID="{9A0DBF9D-6924-D54A-8DCA-E1C3418C9A42}" presName="LevelTwoTextNode" presStyleLbl="node3" presStyleIdx="2" presStyleCnt="4" custScaleX="135809">
        <dgm:presLayoutVars>
          <dgm:chPref val="3"/>
        </dgm:presLayoutVars>
      </dgm:prSet>
      <dgm:spPr/>
    </dgm:pt>
    <dgm:pt modelId="{C8887F23-0646-D949-8665-60ED83A2EC8D}" type="pres">
      <dgm:prSet presAssocID="{9A0DBF9D-6924-D54A-8DCA-E1C3418C9A42}" presName="level3hierChild" presStyleCnt="0"/>
      <dgm:spPr/>
    </dgm:pt>
    <dgm:pt modelId="{F075C699-58EC-C54C-9324-B70FB9E64294}" type="pres">
      <dgm:prSet presAssocID="{75C24A0A-F4BF-084D-A6E3-7DE9CF22DE9D}" presName="conn2-1" presStyleLbl="parChTrans1D2" presStyleIdx="1" presStyleCnt="2"/>
      <dgm:spPr/>
    </dgm:pt>
    <dgm:pt modelId="{0620EB2C-8B20-2B45-A229-076DD5B14A9B}" type="pres">
      <dgm:prSet presAssocID="{75C24A0A-F4BF-084D-A6E3-7DE9CF22DE9D}" presName="connTx" presStyleLbl="parChTrans1D2" presStyleIdx="1" presStyleCnt="2"/>
      <dgm:spPr/>
    </dgm:pt>
    <dgm:pt modelId="{64E4892C-E80D-7046-B986-30ADB13AEBC5}" type="pres">
      <dgm:prSet presAssocID="{1F37554A-2B0D-DD49-9AE9-C896CCB03C66}" presName="root2" presStyleCnt="0"/>
      <dgm:spPr/>
    </dgm:pt>
    <dgm:pt modelId="{4BF83637-8B0C-FB40-ABC4-B07DBB077A43}" type="pres">
      <dgm:prSet presAssocID="{1F37554A-2B0D-DD49-9AE9-C896CCB03C66}" presName="LevelTwoTextNode" presStyleLbl="node2" presStyleIdx="1" presStyleCnt="2" custLinFactNeighborY="74054">
        <dgm:presLayoutVars>
          <dgm:chPref val="3"/>
        </dgm:presLayoutVars>
      </dgm:prSet>
      <dgm:spPr/>
    </dgm:pt>
    <dgm:pt modelId="{7105288C-5F65-7041-9DEE-76B02A0956F3}" type="pres">
      <dgm:prSet presAssocID="{1F37554A-2B0D-DD49-9AE9-C896CCB03C66}" presName="level3hierChild" presStyleCnt="0"/>
      <dgm:spPr/>
    </dgm:pt>
    <dgm:pt modelId="{DAF1F549-C8E1-3044-8205-3A63F45A93EF}" type="pres">
      <dgm:prSet presAssocID="{DA0C449F-007B-C546-A520-BA292BCDE486}" presName="conn2-1" presStyleLbl="parChTrans1D3" presStyleIdx="3" presStyleCnt="4"/>
      <dgm:spPr/>
    </dgm:pt>
    <dgm:pt modelId="{FD06A7F6-002D-A34D-A35C-5C91C813EDE3}" type="pres">
      <dgm:prSet presAssocID="{DA0C449F-007B-C546-A520-BA292BCDE486}" presName="connTx" presStyleLbl="parChTrans1D3" presStyleIdx="3" presStyleCnt="4"/>
      <dgm:spPr/>
    </dgm:pt>
    <dgm:pt modelId="{37F3F0B4-E86C-6247-ACAB-96F6DDCA46EF}" type="pres">
      <dgm:prSet presAssocID="{A9625050-7235-F646-BF9B-CCE5739A1D0A}" presName="root2" presStyleCnt="0"/>
      <dgm:spPr/>
    </dgm:pt>
    <dgm:pt modelId="{47954B29-651E-6243-870F-E6AEF501E8B0}" type="pres">
      <dgm:prSet presAssocID="{A9625050-7235-F646-BF9B-CCE5739A1D0A}" presName="LevelTwoTextNode" presStyleLbl="node3" presStyleIdx="3" presStyleCnt="4" custScaleX="132422" custLinFactNeighborX="-3760" custLinFactNeighborY="72198">
        <dgm:presLayoutVars>
          <dgm:chPref val="3"/>
        </dgm:presLayoutVars>
      </dgm:prSet>
      <dgm:spPr/>
    </dgm:pt>
    <dgm:pt modelId="{4145E1A9-D089-4341-8F5F-747AF821141F}" type="pres">
      <dgm:prSet presAssocID="{A9625050-7235-F646-BF9B-CCE5739A1D0A}" presName="level3hierChild" presStyleCnt="0"/>
      <dgm:spPr/>
    </dgm:pt>
  </dgm:ptLst>
  <dgm:cxnLst>
    <dgm:cxn modelId="{DFAEB404-17EA-5349-A258-FE142D8AC8F3}" type="presOf" srcId="{75C24A0A-F4BF-084D-A6E3-7DE9CF22DE9D}" destId="{F075C699-58EC-C54C-9324-B70FB9E64294}" srcOrd="0" destOrd="0" presId="urn:microsoft.com/office/officeart/2005/8/layout/hierarchy2"/>
    <dgm:cxn modelId="{9B8BC806-B760-CE43-AFFC-175CB91FD341}" type="presOf" srcId="{372469F0-ACB1-6F44-87EF-00ADB041141A}" destId="{EE60B2A4-AAFB-4842-AAF4-71B7662A949E}" srcOrd="0" destOrd="0" presId="urn:microsoft.com/office/officeart/2005/8/layout/hierarchy2"/>
    <dgm:cxn modelId="{9DE4EA0A-54CD-8643-A273-4E3DF5B02A36}" type="presOf" srcId="{DA0C449F-007B-C546-A520-BA292BCDE486}" destId="{DAF1F549-C8E1-3044-8205-3A63F45A93EF}" srcOrd="0" destOrd="0" presId="urn:microsoft.com/office/officeart/2005/8/layout/hierarchy2"/>
    <dgm:cxn modelId="{4443F10C-63C7-1941-9D92-50014091CCE9}" type="presOf" srcId="{1F37554A-2B0D-DD49-9AE9-C896CCB03C66}" destId="{4BF83637-8B0C-FB40-ABC4-B07DBB077A43}" srcOrd="0" destOrd="0" presId="urn:microsoft.com/office/officeart/2005/8/layout/hierarchy2"/>
    <dgm:cxn modelId="{85E02A19-82B7-6447-ADD3-7DCB1ADF9A9B}" type="presOf" srcId="{021F475E-F415-3A45-A9E4-F05F682762BB}" destId="{52199565-92A3-5D45-BD4D-11C45A02A6D0}" srcOrd="0" destOrd="0" presId="urn:microsoft.com/office/officeart/2005/8/layout/hierarchy2"/>
    <dgm:cxn modelId="{3A423544-7C25-DC4E-81B8-0EEBDD767EC1}" type="presOf" srcId="{9EEFF4EF-1669-C244-8E21-D84201CB8B8A}" destId="{DC8C924F-1198-D54B-81FE-FB428741D2BF}" srcOrd="0" destOrd="0" presId="urn:microsoft.com/office/officeart/2005/8/layout/hierarchy2"/>
    <dgm:cxn modelId="{F5154D4B-62E7-8C4B-A4B5-B5912D377219}" type="presOf" srcId="{941BEF19-956F-ED4C-95D4-18EEA54398B3}" destId="{94875168-091F-B744-8A28-EAB7074A4B28}" srcOrd="1" destOrd="0" presId="urn:microsoft.com/office/officeart/2005/8/layout/hierarchy2"/>
    <dgm:cxn modelId="{8858C84C-842D-1F4C-851A-BA39E28055D4}" type="presOf" srcId="{DA0C449F-007B-C546-A520-BA292BCDE486}" destId="{FD06A7F6-002D-A34D-A35C-5C91C813EDE3}" srcOrd="1" destOrd="0" presId="urn:microsoft.com/office/officeart/2005/8/layout/hierarchy2"/>
    <dgm:cxn modelId="{7302E54E-D115-524F-A729-4636FB820205}" srcId="{8F8C5202-B869-CC4A-9182-D1397E4E0BAC}" destId="{021F475E-F415-3A45-A9E4-F05F682762BB}" srcOrd="1" destOrd="0" parTransId="{F4EAD50A-8EF4-D44D-95B4-744B433874F0}" sibTransId="{02DA8231-951D-8B4A-87F4-5A90C7D88BFE}"/>
    <dgm:cxn modelId="{3A230650-9B47-1B49-9025-6A5DC78C7804}" type="presOf" srcId="{F4EAD50A-8EF4-D44D-95B4-744B433874F0}" destId="{57FB62DF-622C-A54D-97CA-197F0E9E1072}" srcOrd="1" destOrd="0" presId="urn:microsoft.com/office/officeart/2005/8/layout/hierarchy2"/>
    <dgm:cxn modelId="{5B276D55-0AAA-3B4E-8D8B-B227EBD9BAA9}" type="presOf" srcId="{372469F0-ACB1-6F44-87EF-00ADB041141A}" destId="{D5122189-F998-1B46-B4D9-070428026281}" srcOrd="1" destOrd="0" presId="urn:microsoft.com/office/officeart/2005/8/layout/hierarchy2"/>
    <dgm:cxn modelId="{39C9D76B-ED51-134D-BD94-558C25168535}" srcId="{13AEAC27-D200-0046-A232-01F98898467F}" destId="{A26A0AFE-F680-E048-9B7C-B7A581CFA9D9}" srcOrd="0" destOrd="0" parTransId="{CF7012E8-A23C-0D48-AACA-0A3BCF5BEF99}" sibTransId="{50D3D3BA-16A6-514E-9EA7-9180A75A8695}"/>
    <dgm:cxn modelId="{288B216E-A7E4-E840-B3C7-0F32EB484388}" type="presOf" srcId="{1BFDF435-39BF-3F46-9692-D09347A2C9D4}" destId="{1988A24E-F154-8543-B642-9A9F69AD4DEA}" srcOrd="1" destOrd="0" presId="urn:microsoft.com/office/officeart/2005/8/layout/hierarchy2"/>
    <dgm:cxn modelId="{7D86A387-FF31-A54A-8EA6-DC51E78724BC}" type="presOf" srcId="{75C24A0A-F4BF-084D-A6E3-7DE9CF22DE9D}" destId="{0620EB2C-8B20-2B45-A229-076DD5B14A9B}" srcOrd="1" destOrd="0" presId="urn:microsoft.com/office/officeart/2005/8/layout/hierarchy2"/>
    <dgm:cxn modelId="{324A5A8B-DAD5-CC4E-A759-92CE07C65EA4}" type="presOf" srcId="{8F8C5202-B869-CC4A-9182-D1397E4E0BAC}" destId="{8C687EC1-3C85-A64E-AD97-1ECBE87262D8}" srcOrd="0" destOrd="0" presId="urn:microsoft.com/office/officeart/2005/8/layout/hierarchy2"/>
    <dgm:cxn modelId="{FBD9FA98-7032-044A-9F21-32A88BAF5852}" type="presOf" srcId="{A9625050-7235-F646-BF9B-CCE5739A1D0A}" destId="{47954B29-651E-6243-870F-E6AEF501E8B0}" srcOrd="0" destOrd="0" presId="urn:microsoft.com/office/officeart/2005/8/layout/hierarchy2"/>
    <dgm:cxn modelId="{43C913A7-7E0B-404B-AAC0-444DF48258DD}" type="presOf" srcId="{1BFDF435-39BF-3F46-9692-D09347A2C9D4}" destId="{CE0E58AE-31C5-BE43-84E6-5EB94D84C96B}" srcOrd="0" destOrd="0" presId="urn:microsoft.com/office/officeart/2005/8/layout/hierarchy2"/>
    <dgm:cxn modelId="{782050A9-0DB2-9F41-A1AD-E8E82F676C43}" type="presOf" srcId="{9A0DBF9D-6924-D54A-8DCA-E1C3418C9A42}" destId="{6C7C149E-299D-794E-A360-CD7599872D46}" srcOrd="0" destOrd="0" presId="urn:microsoft.com/office/officeart/2005/8/layout/hierarchy2"/>
    <dgm:cxn modelId="{6B9937AF-ACD5-1147-9FAE-8EC43751E635}" srcId="{A26A0AFE-F680-E048-9B7C-B7A581CFA9D9}" destId="{1F37554A-2B0D-DD49-9AE9-C896CCB03C66}" srcOrd="1" destOrd="0" parTransId="{75C24A0A-F4BF-084D-A6E3-7DE9CF22DE9D}" sibTransId="{E231C62B-B6CB-E24E-BDA4-03142FAD75F7}"/>
    <dgm:cxn modelId="{B55039BC-D70C-2E41-B2AD-5B16886FD7FD}" type="presOf" srcId="{A26A0AFE-F680-E048-9B7C-B7A581CFA9D9}" destId="{CE37F220-15F0-E14E-871F-A760A60ACD6C}" srcOrd="0" destOrd="0" presId="urn:microsoft.com/office/officeart/2005/8/layout/hierarchy2"/>
    <dgm:cxn modelId="{CDFF73C3-511E-074F-8E88-276F19426117}" type="presOf" srcId="{941BEF19-956F-ED4C-95D4-18EEA54398B3}" destId="{29E3128F-BDDC-2D44-916B-D3063157A0D8}" srcOrd="0" destOrd="0" presId="urn:microsoft.com/office/officeart/2005/8/layout/hierarchy2"/>
    <dgm:cxn modelId="{689A43CE-AE31-E44C-B290-450F790CB7B0}" srcId="{1F37554A-2B0D-DD49-9AE9-C896CCB03C66}" destId="{A9625050-7235-F646-BF9B-CCE5739A1D0A}" srcOrd="0" destOrd="0" parTransId="{DA0C449F-007B-C546-A520-BA292BCDE486}" sibTransId="{27D945A7-214C-4045-9CC1-C77DB5B3F8A9}"/>
    <dgm:cxn modelId="{E8DBE8E1-79C4-BE48-862F-3AA7432191D4}" srcId="{8F8C5202-B869-CC4A-9182-D1397E4E0BAC}" destId="{9A0DBF9D-6924-D54A-8DCA-E1C3418C9A42}" srcOrd="2" destOrd="0" parTransId="{372469F0-ACB1-6F44-87EF-00ADB041141A}" sibTransId="{CB526B92-AF9B-8E4F-97F4-C2666EE7F3F6}"/>
    <dgm:cxn modelId="{F52888EE-E906-FE4D-AC5D-FD0258429FBB}" srcId="{A26A0AFE-F680-E048-9B7C-B7A581CFA9D9}" destId="{8F8C5202-B869-CC4A-9182-D1397E4E0BAC}" srcOrd="0" destOrd="0" parTransId="{1BFDF435-39BF-3F46-9692-D09347A2C9D4}" sibTransId="{EC3056EC-C170-9943-957F-96E274C1BEFE}"/>
    <dgm:cxn modelId="{559CE4F5-7528-944A-A4CF-01A4157B0CBC}" type="presOf" srcId="{F4EAD50A-8EF4-D44D-95B4-744B433874F0}" destId="{1C2FB882-EC88-0E42-8C2F-9BC728A277B1}" srcOrd="0" destOrd="0" presId="urn:microsoft.com/office/officeart/2005/8/layout/hierarchy2"/>
    <dgm:cxn modelId="{8655AAF7-83C7-9746-95C2-7319E339BAED}" type="presOf" srcId="{13AEAC27-D200-0046-A232-01F98898467F}" destId="{61CAB9EC-9507-B044-ADDD-9EF0EC85D1A1}" srcOrd="0" destOrd="0" presId="urn:microsoft.com/office/officeart/2005/8/layout/hierarchy2"/>
    <dgm:cxn modelId="{5A90BBFB-AE39-FC4E-B0BB-8EDDF4D6D277}" srcId="{8F8C5202-B869-CC4A-9182-D1397E4E0BAC}" destId="{9EEFF4EF-1669-C244-8E21-D84201CB8B8A}" srcOrd="0" destOrd="0" parTransId="{941BEF19-956F-ED4C-95D4-18EEA54398B3}" sibTransId="{0B9B8415-9B44-6948-B124-44A241A6825E}"/>
    <dgm:cxn modelId="{1C963D6E-9674-644D-A006-ED7C4DDDE111}" type="presParOf" srcId="{61CAB9EC-9507-B044-ADDD-9EF0EC85D1A1}" destId="{853B71A4-6C0D-AA44-81F0-1393280137B9}" srcOrd="0" destOrd="0" presId="urn:microsoft.com/office/officeart/2005/8/layout/hierarchy2"/>
    <dgm:cxn modelId="{EB3B4A40-94D9-DA48-A1BE-7D04C13A1078}" type="presParOf" srcId="{853B71A4-6C0D-AA44-81F0-1393280137B9}" destId="{CE37F220-15F0-E14E-871F-A760A60ACD6C}" srcOrd="0" destOrd="0" presId="urn:microsoft.com/office/officeart/2005/8/layout/hierarchy2"/>
    <dgm:cxn modelId="{986930AA-8E03-9940-9F02-6632C3F45E18}" type="presParOf" srcId="{853B71A4-6C0D-AA44-81F0-1393280137B9}" destId="{2EF97257-3E0B-284B-9D82-8E94353047F2}" srcOrd="1" destOrd="0" presId="urn:microsoft.com/office/officeart/2005/8/layout/hierarchy2"/>
    <dgm:cxn modelId="{B777D3EB-C526-B348-987F-816BD03C71AD}" type="presParOf" srcId="{2EF97257-3E0B-284B-9D82-8E94353047F2}" destId="{CE0E58AE-31C5-BE43-84E6-5EB94D84C96B}" srcOrd="0" destOrd="0" presId="urn:microsoft.com/office/officeart/2005/8/layout/hierarchy2"/>
    <dgm:cxn modelId="{F4F85B43-5440-924E-A66B-57A9CF2130D8}" type="presParOf" srcId="{CE0E58AE-31C5-BE43-84E6-5EB94D84C96B}" destId="{1988A24E-F154-8543-B642-9A9F69AD4DEA}" srcOrd="0" destOrd="0" presId="urn:microsoft.com/office/officeart/2005/8/layout/hierarchy2"/>
    <dgm:cxn modelId="{04C11B98-08A2-DF40-8A80-BB4EFC9C003B}" type="presParOf" srcId="{2EF97257-3E0B-284B-9D82-8E94353047F2}" destId="{E860F2E2-D8CE-824A-921B-4F41F1C64955}" srcOrd="1" destOrd="0" presId="urn:microsoft.com/office/officeart/2005/8/layout/hierarchy2"/>
    <dgm:cxn modelId="{2FD4B13D-CD55-8249-96BD-9DBF0E0426F7}" type="presParOf" srcId="{E860F2E2-D8CE-824A-921B-4F41F1C64955}" destId="{8C687EC1-3C85-A64E-AD97-1ECBE87262D8}" srcOrd="0" destOrd="0" presId="urn:microsoft.com/office/officeart/2005/8/layout/hierarchy2"/>
    <dgm:cxn modelId="{A676C599-5C1C-EC47-9E28-BD3BD7A2743B}" type="presParOf" srcId="{E860F2E2-D8CE-824A-921B-4F41F1C64955}" destId="{4C0C107E-3B42-A746-969C-DF24AAAA7121}" srcOrd="1" destOrd="0" presId="urn:microsoft.com/office/officeart/2005/8/layout/hierarchy2"/>
    <dgm:cxn modelId="{45E88A54-3D3D-A34B-BFCC-D39EC8E3A295}" type="presParOf" srcId="{4C0C107E-3B42-A746-969C-DF24AAAA7121}" destId="{29E3128F-BDDC-2D44-916B-D3063157A0D8}" srcOrd="0" destOrd="0" presId="urn:microsoft.com/office/officeart/2005/8/layout/hierarchy2"/>
    <dgm:cxn modelId="{A8CA273D-D766-C34C-A810-00B698272D9C}" type="presParOf" srcId="{29E3128F-BDDC-2D44-916B-D3063157A0D8}" destId="{94875168-091F-B744-8A28-EAB7074A4B28}" srcOrd="0" destOrd="0" presId="urn:microsoft.com/office/officeart/2005/8/layout/hierarchy2"/>
    <dgm:cxn modelId="{265F1262-8BA8-AF42-8335-DD41F990D9E7}" type="presParOf" srcId="{4C0C107E-3B42-A746-969C-DF24AAAA7121}" destId="{64A31756-6919-0143-A5AC-AAA3D4695A77}" srcOrd="1" destOrd="0" presId="urn:microsoft.com/office/officeart/2005/8/layout/hierarchy2"/>
    <dgm:cxn modelId="{C34E54AA-D7E7-404C-9627-8D909130B21F}" type="presParOf" srcId="{64A31756-6919-0143-A5AC-AAA3D4695A77}" destId="{DC8C924F-1198-D54B-81FE-FB428741D2BF}" srcOrd="0" destOrd="0" presId="urn:microsoft.com/office/officeart/2005/8/layout/hierarchy2"/>
    <dgm:cxn modelId="{E3975145-9FD6-6948-8669-2DE0EBB75EEE}" type="presParOf" srcId="{64A31756-6919-0143-A5AC-AAA3D4695A77}" destId="{379F2DB2-7250-CF4D-920A-C7A93F064306}" srcOrd="1" destOrd="0" presId="urn:microsoft.com/office/officeart/2005/8/layout/hierarchy2"/>
    <dgm:cxn modelId="{E86D466D-378B-724D-8343-D4234A1F9C36}" type="presParOf" srcId="{4C0C107E-3B42-A746-969C-DF24AAAA7121}" destId="{1C2FB882-EC88-0E42-8C2F-9BC728A277B1}" srcOrd="2" destOrd="0" presId="urn:microsoft.com/office/officeart/2005/8/layout/hierarchy2"/>
    <dgm:cxn modelId="{26AFC235-2CB9-6F49-B449-61C7B8949E01}" type="presParOf" srcId="{1C2FB882-EC88-0E42-8C2F-9BC728A277B1}" destId="{57FB62DF-622C-A54D-97CA-197F0E9E1072}" srcOrd="0" destOrd="0" presId="urn:microsoft.com/office/officeart/2005/8/layout/hierarchy2"/>
    <dgm:cxn modelId="{19C30D19-4D32-814D-BD6C-F37341F0CF7B}" type="presParOf" srcId="{4C0C107E-3B42-A746-969C-DF24AAAA7121}" destId="{B4ABA7CF-AA0B-8C4B-9E99-47B27ED938F6}" srcOrd="3" destOrd="0" presId="urn:microsoft.com/office/officeart/2005/8/layout/hierarchy2"/>
    <dgm:cxn modelId="{190BB7B1-CC48-8E44-B240-FE8D0E0A3CA2}" type="presParOf" srcId="{B4ABA7CF-AA0B-8C4B-9E99-47B27ED938F6}" destId="{52199565-92A3-5D45-BD4D-11C45A02A6D0}" srcOrd="0" destOrd="0" presId="urn:microsoft.com/office/officeart/2005/8/layout/hierarchy2"/>
    <dgm:cxn modelId="{EA307C35-B160-4C44-A4FC-6403B6E7E8A3}" type="presParOf" srcId="{B4ABA7CF-AA0B-8C4B-9E99-47B27ED938F6}" destId="{3CFBDD34-51B8-D241-8796-4EB817280231}" srcOrd="1" destOrd="0" presId="urn:microsoft.com/office/officeart/2005/8/layout/hierarchy2"/>
    <dgm:cxn modelId="{B3BA1E25-6238-CF4A-8DA5-AF44EBC01328}" type="presParOf" srcId="{4C0C107E-3B42-A746-969C-DF24AAAA7121}" destId="{EE60B2A4-AAFB-4842-AAF4-71B7662A949E}" srcOrd="4" destOrd="0" presId="urn:microsoft.com/office/officeart/2005/8/layout/hierarchy2"/>
    <dgm:cxn modelId="{2E8D3720-EE58-1D4D-BFD6-04E60C8D55B6}" type="presParOf" srcId="{EE60B2A4-AAFB-4842-AAF4-71B7662A949E}" destId="{D5122189-F998-1B46-B4D9-070428026281}" srcOrd="0" destOrd="0" presId="urn:microsoft.com/office/officeart/2005/8/layout/hierarchy2"/>
    <dgm:cxn modelId="{58DCA41B-2857-214E-96FA-1F79679FBC58}" type="presParOf" srcId="{4C0C107E-3B42-A746-969C-DF24AAAA7121}" destId="{8ADD76DF-F91B-DF4B-BEEF-340326407930}" srcOrd="5" destOrd="0" presId="urn:microsoft.com/office/officeart/2005/8/layout/hierarchy2"/>
    <dgm:cxn modelId="{A8D1C572-5DA5-C34A-9CA9-C56C3CA53958}" type="presParOf" srcId="{8ADD76DF-F91B-DF4B-BEEF-340326407930}" destId="{6C7C149E-299D-794E-A360-CD7599872D46}" srcOrd="0" destOrd="0" presId="urn:microsoft.com/office/officeart/2005/8/layout/hierarchy2"/>
    <dgm:cxn modelId="{97C9D0F9-A2AD-694A-96DC-F9077E337608}" type="presParOf" srcId="{8ADD76DF-F91B-DF4B-BEEF-340326407930}" destId="{C8887F23-0646-D949-8665-60ED83A2EC8D}" srcOrd="1" destOrd="0" presId="urn:microsoft.com/office/officeart/2005/8/layout/hierarchy2"/>
    <dgm:cxn modelId="{09B01ECB-0198-F24A-B791-F219DFF498A5}" type="presParOf" srcId="{2EF97257-3E0B-284B-9D82-8E94353047F2}" destId="{F075C699-58EC-C54C-9324-B70FB9E64294}" srcOrd="2" destOrd="0" presId="urn:microsoft.com/office/officeart/2005/8/layout/hierarchy2"/>
    <dgm:cxn modelId="{0B873E6F-790C-E041-AE46-70F116D2A146}" type="presParOf" srcId="{F075C699-58EC-C54C-9324-B70FB9E64294}" destId="{0620EB2C-8B20-2B45-A229-076DD5B14A9B}" srcOrd="0" destOrd="0" presId="urn:microsoft.com/office/officeart/2005/8/layout/hierarchy2"/>
    <dgm:cxn modelId="{170F4F7D-09F3-6644-9A31-E63B5AC13216}" type="presParOf" srcId="{2EF97257-3E0B-284B-9D82-8E94353047F2}" destId="{64E4892C-E80D-7046-B986-30ADB13AEBC5}" srcOrd="3" destOrd="0" presId="urn:microsoft.com/office/officeart/2005/8/layout/hierarchy2"/>
    <dgm:cxn modelId="{40F8C64F-A55C-0549-80D3-C6E3F5621CAE}" type="presParOf" srcId="{64E4892C-E80D-7046-B986-30ADB13AEBC5}" destId="{4BF83637-8B0C-FB40-ABC4-B07DBB077A43}" srcOrd="0" destOrd="0" presId="urn:microsoft.com/office/officeart/2005/8/layout/hierarchy2"/>
    <dgm:cxn modelId="{0FB2A2A4-A315-1C43-9718-CB7C6BD04533}" type="presParOf" srcId="{64E4892C-E80D-7046-B986-30ADB13AEBC5}" destId="{7105288C-5F65-7041-9DEE-76B02A0956F3}" srcOrd="1" destOrd="0" presId="urn:microsoft.com/office/officeart/2005/8/layout/hierarchy2"/>
    <dgm:cxn modelId="{34FCA803-3EA3-EE45-A84A-17F619F0750E}" type="presParOf" srcId="{7105288C-5F65-7041-9DEE-76B02A0956F3}" destId="{DAF1F549-C8E1-3044-8205-3A63F45A93EF}" srcOrd="0" destOrd="0" presId="urn:microsoft.com/office/officeart/2005/8/layout/hierarchy2"/>
    <dgm:cxn modelId="{65A5EB86-7348-5F45-AF00-09DD41F6C58C}" type="presParOf" srcId="{DAF1F549-C8E1-3044-8205-3A63F45A93EF}" destId="{FD06A7F6-002D-A34D-A35C-5C91C813EDE3}" srcOrd="0" destOrd="0" presId="urn:microsoft.com/office/officeart/2005/8/layout/hierarchy2"/>
    <dgm:cxn modelId="{D57CF20B-8F8D-DA4E-A8C6-C3072DA58BD1}" type="presParOf" srcId="{7105288C-5F65-7041-9DEE-76B02A0956F3}" destId="{37F3F0B4-E86C-6247-ACAB-96F6DDCA46EF}" srcOrd="1" destOrd="0" presId="urn:microsoft.com/office/officeart/2005/8/layout/hierarchy2"/>
    <dgm:cxn modelId="{C574D964-A934-CD40-B6A8-4A15F6A82415}" type="presParOf" srcId="{37F3F0B4-E86C-6247-ACAB-96F6DDCA46EF}" destId="{47954B29-651E-6243-870F-E6AEF501E8B0}" srcOrd="0" destOrd="0" presId="urn:microsoft.com/office/officeart/2005/8/layout/hierarchy2"/>
    <dgm:cxn modelId="{40BDBD3C-7290-B044-B07F-E14D504161FE}" type="presParOf" srcId="{37F3F0B4-E86C-6247-ACAB-96F6DDCA46EF}" destId="{4145E1A9-D089-4341-8F5F-747AF821141F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1C6291B-FEBA-C045-9DA9-E12D96DF3F36}" type="doc">
      <dgm:prSet loTypeId="urn:microsoft.com/office/officeart/2005/8/layout/hierarchy2" loCatId="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27F997A-5C32-A34F-AD68-E1C6BEDE786B}">
      <dgm:prSet phldrT="[Text]"/>
      <dgm:spPr/>
      <dgm:t>
        <a:bodyPr/>
        <a:lstStyle/>
        <a:p>
          <a:r>
            <a:rPr lang="en-US" dirty="0"/>
            <a:t>Is velocity zero?</a:t>
          </a:r>
        </a:p>
      </dgm:t>
    </dgm:pt>
    <dgm:pt modelId="{D5ABC90B-F569-B14C-A7E1-E0FA385996F1}" type="parTrans" cxnId="{29952AA7-6A08-B14E-8D4D-0CF0D456DBA3}">
      <dgm:prSet/>
      <dgm:spPr/>
      <dgm:t>
        <a:bodyPr/>
        <a:lstStyle/>
        <a:p>
          <a:endParaRPr lang="en-US"/>
        </a:p>
      </dgm:t>
    </dgm:pt>
    <dgm:pt modelId="{0BEB2660-BDD4-B346-86C5-CF7A8F930A5B}" type="sibTrans" cxnId="{29952AA7-6A08-B14E-8D4D-0CF0D456DBA3}">
      <dgm:prSet/>
      <dgm:spPr/>
      <dgm:t>
        <a:bodyPr/>
        <a:lstStyle/>
        <a:p>
          <a:endParaRPr lang="en-US"/>
        </a:p>
      </dgm:t>
    </dgm:pt>
    <dgm:pt modelId="{A27BF7D8-C905-4D46-8924-348AB5298358}">
      <dgm:prSet phldrT="[Text]"/>
      <dgm:spPr/>
      <dgm:t>
        <a:bodyPr/>
        <a:lstStyle/>
        <a:p>
          <a:r>
            <a:rPr lang="en-US" dirty="0"/>
            <a:t>Yes </a:t>
          </a:r>
        </a:p>
      </dgm:t>
    </dgm:pt>
    <dgm:pt modelId="{A46BE578-AE60-524A-AC9C-ED0F78924EB4}" type="parTrans" cxnId="{CDCEBFF2-E483-5D4D-929B-21F95B8748E6}">
      <dgm:prSet/>
      <dgm:spPr/>
      <dgm:t>
        <a:bodyPr/>
        <a:lstStyle/>
        <a:p>
          <a:endParaRPr lang="en-US"/>
        </a:p>
      </dgm:t>
    </dgm:pt>
    <dgm:pt modelId="{1552D511-9E2D-E741-8B1E-22523B4D4B60}" type="sibTrans" cxnId="{CDCEBFF2-E483-5D4D-929B-21F95B8748E6}">
      <dgm:prSet/>
      <dgm:spPr/>
      <dgm:t>
        <a:bodyPr/>
        <a:lstStyle/>
        <a:p>
          <a:endParaRPr lang="en-US"/>
        </a:p>
      </dgm:t>
    </dgm:pt>
    <dgm:pt modelId="{704834AD-2250-7C4B-AED8-995FB13E6E23}">
      <dgm:prSet phldrT="[Text]"/>
      <dgm:spPr/>
      <dgm:t>
        <a:bodyPr/>
        <a:lstStyle/>
        <a:p>
          <a:r>
            <a:rPr lang="en-US" dirty="0"/>
            <a:t>Yes. Object is not moving</a:t>
          </a:r>
        </a:p>
        <a:p>
          <a:r>
            <a:rPr lang="en-US" dirty="0"/>
            <a:t> (for that instant, at least – this might change. Look to check this out)</a:t>
          </a:r>
        </a:p>
      </dgm:t>
    </dgm:pt>
    <dgm:pt modelId="{75B080D8-3C42-C641-8240-C20AB8DD285D}" type="parTrans" cxnId="{A050E7A4-F199-ED4E-A5BF-188CA01F8B00}">
      <dgm:prSet/>
      <dgm:spPr/>
      <dgm:t>
        <a:bodyPr/>
        <a:lstStyle/>
        <a:p>
          <a:endParaRPr lang="en-US"/>
        </a:p>
      </dgm:t>
    </dgm:pt>
    <dgm:pt modelId="{2C348914-D938-1748-B8DC-D38D2BB9A255}" type="sibTrans" cxnId="{A050E7A4-F199-ED4E-A5BF-188CA01F8B00}">
      <dgm:prSet/>
      <dgm:spPr/>
      <dgm:t>
        <a:bodyPr/>
        <a:lstStyle/>
        <a:p>
          <a:endParaRPr lang="en-US"/>
        </a:p>
      </dgm:t>
    </dgm:pt>
    <dgm:pt modelId="{6E2BFF1F-AE4C-814D-AA6A-D7E1EE24D6CF}">
      <dgm:prSet phldrT="[Text]"/>
      <dgm:spPr/>
      <dgm:t>
        <a:bodyPr/>
        <a:lstStyle/>
        <a:p>
          <a:r>
            <a:rPr lang="en-US" dirty="0"/>
            <a:t>No </a:t>
          </a:r>
        </a:p>
      </dgm:t>
    </dgm:pt>
    <dgm:pt modelId="{BA5DAF04-9142-6445-8C85-7B23C8A756B5}" type="parTrans" cxnId="{1C2CD9E3-C6DD-F946-ABA8-DB7DC0D97F7C}">
      <dgm:prSet/>
      <dgm:spPr/>
      <dgm:t>
        <a:bodyPr/>
        <a:lstStyle/>
        <a:p>
          <a:endParaRPr lang="en-US"/>
        </a:p>
      </dgm:t>
    </dgm:pt>
    <dgm:pt modelId="{BA40F5D5-4C83-5C46-9AF8-69EB36435462}" type="sibTrans" cxnId="{1C2CD9E3-C6DD-F946-ABA8-DB7DC0D97F7C}">
      <dgm:prSet/>
      <dgm:spPr/>
      <dgm:t>
        <a:bodyPr/>
        <a:lstStyle/>
        <a:p>
          <a:endParaRPr lang="en-US"/>
        </a:p>
      </dgm:t>
    </dgm:pt>
    <dgm:pt modelId="{EE1A8348-7C64-9B46-B37D-939676CB9727}">
      <dgm:prSet phldrT="[Text]"/>
      <dgm:spPr/>
      <dgm:t>
        <a:bodyPr/>
        <a:lstStyle/>
        <a:p>
          <a:r>
            <a:rPr lang="en-US" dirty="0"/>
            <a:t>Object is moving. Now check to see if velocity is changing.</a:t>
          </a:r>
        </a:p>
      </dgm:t>
    </dgm:pt>
    <dgm:pt modelId="{1DEAC295-6971-3E40-9BE9-808E32062AA0}" type="parTrans" cxnId="{D67ACFF1-A231-4A4B-918A-F92CCF64A1B9}">
      <dgm:prSet/>
      <dgm:spPr/>
      <dgm:t>
        <a:bodyPr/>
        <a:lstStyle/>
        <a:p>
          <a:endParaRPr lang="en-US"/>
        </a:p>
      </dgm:t>
    </dgm:pt>
    <dgm:pt modelId="{F4B2E103-B570-C44E-8CDA-C9D7FE717A24}" type="sibTrans" cxnId="{D67ACFF1-A231-4A4B-918A-F92CCF64A1B9}">
      <dgm:prSet/>
      <dgm:spPr/>
      <dgm:t>
        <a:bodyPr/>
        <a:lstStyle/>
        <a:p>
          <a:endParaRPr lang="en-US"/>
        </a:p>
      </dgm:t>
    </dgm:pt>
    <dgm:pt modelId="{ED4F2E78-5A39-7F45-AF44-6C2CFE484A4D}" type="pres">
      <dgm:prSet presAssocID="{81C6291B-FEBA-C045-9DA9-E12D96DF3F36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88EC23BC-30F9-8B4B-B252-786C20F1D92F}" type="pres">
      <dgm:prSet presAssocID="{427F997A-5C32-A34F-AD68-E1C6BEDE786B}" presName="root1" presStyleCnt="0"/>
      <dgm:spPr/>
    </dgm:pt>
    <dgm:pt modelId="{1EFE2723-3867-BD4F-86B5-4A653959AAB5}" type="pres">
      <dgm:prSet presAssocID="{427F997A-5C32-A34F-AD68-E1C6BEDE786B}" presName="LevelOneTextNode" presStyleLbl="node0" presStyleIdx="0" presStyleCnt="1">
        <dgm:presLayoutVars>
          <dgm:chPref val="3"/>
        </dgm:presLayoutVars>
      </dgm:prSet>
      <dgm:spPr/>
    </dgm:pt>
    <dgm:pt modelId="{3F125A02-7579-504D-A827-4C6B2B9E2C5B}" type="pres">
      <dgm:prSet presAssocID="{427F997A-5C32-A34F-AD68-E1C6BEDE786B}" presName="level2hierChild" presStyleCnt="0"/>
      <dgm:spPr/>
    </dgm:pt>
    <dgm:pt modelId="{17F0D749-AE83-0E4B-87BA-72D6C2461D3D}" type="pres">
      <dgm:prSet presAssocID="{A46BE578-AE60-524A-AC9C-ED0F78924EB4}" presName="conn2-1" presStyleLbl="parChTrans1D2" presStyleIdx="0" presStyleCnt="2"/>
      <dgm:spPr/>
    </dgm:pt>
    <dgm:pt modelId="{2FD44422-5599-C646-ABB5-48DDAABAEDD2}" type="pres">
      <dgm:prSet presAssocID="{A46BE578-AE60-524A-AC9C-ED0F78924EB4}" presName="connTx" presStyleLbl="parChTrans1D2" presStyleIdx="0" presStyleCnt="2"/>
      <dgm:spPr/>
    </dgm:pt>
    <dgm:pt modelId="{7CF67253-614A-B54F-A49D-F4EC8DE57B63}" type="pres">
      <dgm:prSet presAssocID="{A27BF7D8-C905-4D46-8924-348AB5298358}" presName="root2" presStyleCnt="0"/>
      <dgm:spPr/>
    </dgm:pt>
    <dgm:pt modelId="{2986D251-14EA-1E44-9A52-7D625AAA4C33}" type="pres">
      <dgm:prSet presAssocID="{A27BF7D8-C905-4D46-8924-348AB5298358}" presName="LevelTwoTextNode" presStyleLbl="node2" presStyleIdx="0" presStyleCnt="2">
        <dgm:presLayoutVars>
          <dgm:chPref val="3"/>
        </dgm:presLayoutVars>
      </dgm:prSet>
      <dgm:spPr/>
    </dgm:pt>
    <dgm:pt modelId="{A230D0D1-A179-3942-B663-3A2AFFFB1FED}" type="pres">
      <dgm:prSet presAssocID="{A27BF7D8-C905-4D46-8924-348AB5298358}" presName="level3hierChild" presStyleCnt="0"/>
      <dgm:spPr/>
    </dgm:pt>
    <dgm:pt modelId="{82B91F1A-9E2E-E54D-B8A2-B8644C3B704F}" type="pres">
      <dgm:prSet presAssocID="{75B080D8-3C42-C641-8240-C20AB8DD285D}" presName="conn2-1" presStyleLbl="parChTrans1D3" presStyleIdx="0" presStyleCnt="2"/>
      <dgm:spPr/>
    </dgm:pt>
    <dgm:pt modelId="{6FB29C7C-6106-2D49-AD3B-25A308EB9A38}" type="pres">
      <dgm:prSet presAssocID="{75B080D8-3C42-C641-8240-C20AB8DD285D}" presName="connTx" presStyleLbl="parChTrans1D3" presStyleIdx="0" presStyleCnt="2"/>
      <dgm:spPr/>
    </dgm:pt>
    <dgm:pt modelId="{9C7A3C61-93B2-FA42-8B51-2CBE68C41DD5}" type="pres">
      <dgm:prSet presAssocID="{704834AD-2250-7C4B-AED8-995FB13E6E23}" presName="root2" presStyleCnt="0"/>
      <dgm:spPr/>
    </dgm:pt>
    <dgm:pt modelId="{D910F096-E851-DD41-8BB7-5B25602BF63B}" type="pres">
      <dgm:prSet presAssocID="{704834AD-2250-7C4B-AED8-995FB13E6E23}" presName="LevelTwoTextNode" presStyleLbl="node3" presStyleIdx="0" presStyleCnt="2">
        <dgm:presLayoutVars>
          <dgm:chPref val="3"/>
        </dgm:presLayoutVars>
      </dgm:prSet>
      <dgm:spPr/>
    </dgm:pt>
    <dgm:pt modelId="{A641EE7F-E552-2D4E-9873-84E23A42EC66}" type="pres">
      <dgm:prSet presAssocID="{704834AD-2250-7C4B-AED8-995FB13E6E23}" presName="level3hierChild" presStyleCnt="0"/>
      <dgm:spPr/>
    </dgm:pt>
    <dgm:pt modelId="{9C91841F-851F-DA42-AB24-CF3C278DD855}" type="pres">
      <dgm:prSet presAssocID="{BA5DAF04-9142-6445-8C85-7B23C8A756B5}" presName="conn2-1" presStyleLbl="parChTrans1D2" presStyleIdx="1" presStyleCnt="2"/>
      <dgm:spPr/>
    </dgm:pt>
    <dgm:pt modelId="{13A2A66A-390E-7F4B-B2E6-5A617E070826}" type="pres">
      <dgm:prSet presAssocID="{BA5DAF04-9142-6445-8C85-7B23C8A756B5}" presName="connTx" presStyleLbl="parChTrans1D2" presStyleIdx="1" presStyleCnt="2"/>
      <dgm:spPr/>
    </dgm:pt>
    <dgm:pt modelId="{02BB67C1-1E90-0441-ADAF-5766AC5AE954}" type="pres">
      <dgm:prSet presAssocID="{6E2BFF1F-AE4C-814D-AA6A-D7E1EE24D6CF}" presName="root2" presStyleCnt="0"/>
      <dgm:spPr/>
    </dgm:pt>
    <dgm:pt modelId="{524A9FCF-F53E-6543-9AFA-FB4705232CFF}" type="pres">
      <dgm:prSet presAssocID="{6E2BFF1F-AE4C-814D-AA6A-D7E1EE24D6CF}" presName="LevelTwoTextNode" presStyleLbl="node2" presStyleIdx="1" presStyleCnt="2">
        <dgm:presLayoutVars>
          <dgm:chPref val="3"/>
        </dgm:presLayoutVars>
      </dgm:prSet>
      <dgm:spPr/>
    </dgm:pt>
    <dgm:pt modelId="{B8153861-7787-244F-A80B-47D029E33DEB}" type="pres">
      <dgm:prSet presAssocID="{6E2BFF1F-AE4C-814D-AA6A-D7E1EE24D6CF}" presName="level3hierChild" presStyleCnt="0"/>
      <dgm:spPr/>
    </dgm:pt>
    <dgm:pt modelId="{B8FCA6E9-CF2C-B144-84C3-2DE486476DD3}" type="pres">
      <dgm:prSet presAssocID="{1DEAC295-6971-3E40-9BE9-808E32062AA0}" presName="conn2-1" presStyleLbl="parChTrans1D3" presStyleIdx="1" presStyleCnt="2"/>
      <dgm:spPr/>
    </dgm:pt>
    <dgm:pt modelId="{6A3CF7D8-1207-DD4A-9691-A29F754308C9}" type="pres">
      <dgm:prSet presAssocID="{1DEAC295-6971-3E40-9BE9-808E32062AA0}" presName="connTx" presStyleLbl="parChTrans1D3" presStyleIdx="1" presStyleCnt="2"/>
      <dgm:spPr/>
    </dgm:pt>
    <dgm:pt modelId="{81AB69A0-7DD2-4943-AA6A-65398A7A00CB}" type="pres">
      <dgm:prSet presAssocID="{EE1A8348-7C64-9B46-B37D-939676CB9727}" presName="root2" presStyleCnt="0"/>
      <dgm:spPr/>
    </dgm:pt>
    <dgm:pt modelId="{793FB5FC-917F-474F-970E-892FAEC125ED}" type="pres">
      <dgm:prSet presAssocID="{EE1A8348-7C64-9B46-B37D-939676CB9727}" presName="LevelTwoTextNode" presStyleLbl="node3" presStyleIdx="1" presStyleCnt="2">
        <dgm:presLayoutVars>
          <dgm:chPref val="3"/>
        </dgm:presLayoutVars>
      </dgm:prSet>
      <dgm:spPr/>
    </dgm:pt>
    <dgm:pt modelId="{909D05D4-7758-594C-81C8-511E47B9744B}" type="pres">
      <dgm:prSet presAssocID="{EE1A8348-7C64-9B46-B37D-939676CB9727}" presName="level3hierChild" presStyleCnt="0"/>
      <dgm:spPr/>
    </dgm:pt>
  </dgm:ptLst>
  <dgm:cxnLst>
    <dgm:cxn modelId="{D0075E06-EDF5-AA42-86EB-B64A23971EE4}" type="presOf" srcId="{1DEAC295-6971-3E40-9BE9-808E32062AA0}" destId="{B8FCA6E9-CF2C-B144-84C3-2DE486476DD3}" srcOrd="0" destOrd="0" presId="urn:microsoft.com/office/officeart/2005/8/layout/hierarchy2"/>
    <dgm:cxn modelId="{7BC40221-41EC-A242-B50D-69F49BEE9B4A}" type="presOf" srcId="{A46BE578-AE60-524A-AC9C-ED0F78924EB4}" destId="{2FD44422-5599-C646-ABB5-48DDAABAEDD2}" srcOrd="1" destOrd="0" presId="urn:microsoft.com/office/officeart/2005/8/layout/hierarchy2"/>
    <dgm:cxn modelId="{4F217F2E-CFAB-F24F-B9A2-35AFA20D4CF3}" type="presOf" srcId="{1DEAC295-6971-3E40-9BE9-808E32062AA0}" destId="{6A3CF7D8-1207-DD4A-9691-A29F754308C9}" srcOrd="1" destOrd="0" presId="urn:microsoft.com/office/officeart/2005/8/layout/hierarchy2"/>
    <dgm:cxn modelId="{647BF853-6262-E749-888E-AA827A96383D}" type="presOf" srcId="{704834AD-2250-7C4B-AED8-995FB13E6E23}" destId="{D910F096-E851-DD41-8BB7-5B25602BF63B}" srcOrd="0" destOrd="0" presId="urn:microsoft.com/office/officeart/2005/8/layout/hierarchy2"/>
    <dgm:cxn modelId="{F0FB0D5C-00ED-A04A-A7A1-7B7AFD821719}" type="presOf" srcId="{427F997A-5C32-A34F-AD68-E1C6BEDE786B}" destId="{1EFE2723-3867-BD4F-86B5-4A653959AAB5}" srcOrd="0" destOrd="0" presId="urn:microsoft.com/office/officeart/2005/8/layout/hierarchy2"/>
    <dgm:cxn modelId="{DDD08A6E-3BE0-D643-890E-0AC37A0F0DD5}" type="presOf" srcId="{BA5DAF04-9142-6445-8C85-7B23C8A756B5}" destId="{13A2A66A-390E-7F4B-B2E6-5A617E070826}" srcOrd="1" destOrd="0" presId="urn:microsoft.com/office/officeart/2005/8/layout/hierarchy2"/>
    <dgm:cxn modelId="{5E344B86-3ABC-1948-8259-F95EB92A8A54}" type="presOf" srcId="{A46BE578-AE60-524A-AC9C-ED0F78924EB4}" destId="{17F0D749-AE83-0E4B-87BA-72D6C2461D3D}" srcOrd="0" destOrd="0" presId="urn:microsoft.com/office/officeart/2005/8/layout/hierarchy2"/>
    <dgm:cxn modelId="{A050E7A4-F199-ED4E-A5BF-188CA01F8B00}" srcId="{A27BF7D8-C905-4D46-8924-348AB5298358}" destId="{704834AD-2250-7C4B-AED8-995FB13E6E23}" srcOrd="0" destOrd="0" parTransId="{75B080D8-3C42-C641-8240-C20AB8DD285D}" sibTransId="{2C348914-D938-1748-B8DC-D38D2BB9A255}"/>
    <dgm:cxn modelId="{29952AA7-6A08-B14E-8D4D-0CF0D456DBA3}" srcId="{81C6291B-FEBA-C045-9DA9-E12D96DF3F36}" destId="{427F997A-5C32-A34F-AD68-E1C6BEDE786B}" srcOrd="0" destOrd="0" parTransId="{D5ABC90B-F569-B14C-A7E1-E0FA385996F1}" sibTransId="{0BEB2660-BDD4-B346-86C5-CF7A8F930A5B}"/>
    <dgm:cxn modelId="{9462E8B0-A8E4-6C45-A28D-304D4ABD6F8E}" type="presOf" srcId="{BA5DAF04-9142-6445-8C85-7B23C8A756B5}" destId="{9C91841F-851F-DA42-AB24-CF3C278DD855}" srcOrd="0" destOrd="0" presId="urn:microsoft.com/office/officeart/2005/8/layout/hierarchy2"/>
    <dgm:cxn modelId="{849EA3B4-B292-014D-A5D5-7010D19723CA}" type="presOf" srcId="{81C6291B-FEBA-C045-9DA9-E12D96DF3F36}" destId="{ED4F2E78-5A39-7F45-AF44-6C2CFE484A4D}" srcOrd="0" destOrd="0" presId="urn:microsoft.com/office/officeart/2005/8/layout/hierarchy2"/>
    <dgm:cxn modelId="{17D0ABC3-3DE0-A64E-AD4F-74CBB0218980}" type="presOf" srcId="{A27BF7D8-C905-4D46-8924-348AB5298358}" destId="{2986D251-14EA-1E44-9A52-7D625AAA4C33}" srcOrd="0" destOrd="0" presId="urn:microsoft.com/office/officeart/2005/8/layout/hierarchy2"/>
    <dgm:cxn modelId="{B6F7DFCB-D5C7-3342-8D9C-3E66C3316E91}" type="presOf" srcId="{6E2BFF1F-AE4C-814D-AA6A-D7E1EE24D6CF}" destId="{524A9FCF-F53E-6543-9AFA-FB4705232CFF}" srcOrd="0" destOrd="0" presId="urn:microsoft.com/office/officeart/2005/8/layout/hierarchy2"/>
    <dgm:cxn modelId="{DDFF30D4-2570-E149-B50A-74E6FB014C54}" type="presOf" srcId="{EE1A8348-7C64-9B46-B37D-939676CB9727}" destId="{793FB5FC-917F-474F-970E-892FAEC125ED}" srcOrd="0" destOrd="0" presId="urn:microsoft.com/office/officeart/2005/8/layout/hierarchy2"/>
    <dgm:cxn modelId="{1C2CD9E3-C6DD-F946-ABA8-DB7DC0D97F7C}" srcId="{427F997A-5C32-A34F-AD68-E1C6BEDE786B}" destId="{6E2BFF1F-AE4C-814D-AA6A-D7E1EE24D6CF}" srcOrd="1" destOrd="0" parTransId="{BA5DAF04-9142-6445-8C85-7B23C8A756B5}" sibTransId="{BA40F5D5-4C83-5C46-9AF8-69EB36435462}"/>
    <dgm:cxn modelId="{D67ACFF1-A231-4A4B-918A-F92CCF64A1B9}" srcId="{6E2BFF1F-AE4C-814D-AA6A-D7E1EE24D6CF}" destId="{EE1A8348-7C64-9B46-B37D-939676CB9727}" srcOrd="0" destOrd="0" parTransId="{1DEAC295-6971-3E40-9BE9-808E32062AA0}" sibTransId="{F4B2E103-B570-C44E-8CDA-C9D7FE717A24}"/>
    <dgm:cxn modelId="{CDCEBFF2-E483-5D4D-929B-21F95B8748E6}" srcId="{427F997A-5C32-A34F-AD68-E1C6BEDE786B}" destId="{A27BF7D8-C905-4D46-8924-348AB5298358}" srcOrd="0" destOrd="0" parTransId="{A46BE578-AE60-524A-AC9C-ED0F78924EB4}" sibTransId="{1552D511-9E2D-E741-8B1E-22523B4D4B60}"/>
    <dgm:cxn modelId="{E21C21F4-3492-4F44-B3C3-06C297F92F35}" type="presOf" srcId="{75B080D8-3C42-C641-8240-C20AB8DD285D}" destId="{82B91F1A-9E2E-E54D-B8A2-B8644C3B704F}" srcOrd="0" destOrd="0" presId="urn:microsoft.com/office/officeart/2005/8/layout/hierarchy2"/>
    <dgm:cxn modelId="{F9190CF6-D7C7-594C-8272-45E933BEC25C}" type="presOf" srcId="{75B080D8-3C42-C641-8240-C20AB8DD285D}" destId="{6FB29C7C-6106-2D49-AD3B-25A308EB9A38}" srcOrd="1" destOrd="0" presId="urn:microsoft.com/office/officeart/2005/8/layout/hierarchy2"/>
    <dgm:cxn modelId="{60C7C61E-6F47-F149-9D3E-6B3EDBB7CF17}" type="presParOf" srcId="{ED4F2E78-5A39-7F45-AF44-6C2CFE484A4D}" destId="{88EC23BC-30F9-8B4B-B252-786C20F1D92F}" srcOrd="0" destOrd="0" presId="urn:microsoft.com/office/officeart/2005/8/layout/hierarchy2"/>
    <dgm:cxn modelId="{7C0F0268-7729-ED44-B4AE-43F524F0106D}" type="presParOf" srcId="{88EC23BC-30F9-8B4B-B252-786C20F1D92F}" destId="{1EFE2723-3867-BD4F-86B5-4A653959AAB5}" srcOrd="0" destOrd="0" presId="urn:microsoft.com/office/officeart/2005/8/layout/hierarchy2"/>
    <dgm:cxn modelId="{D33AE702-A54E-5E48-961F-CC7336AD81CA}" type="presParOf" srcId="{88EC23BC-30F9-8B4B-B252-786C20F1D92F}" destId="{3F125A02-7579-504D-A827-4C6B2B9E2C5B}" srcOrd="1" destOrd="0" presId="urn:microsoft.com/office/officeart/2005/8/layout/hierarchy2"/>
    <dgm:cxn modelId="{20975855-BB2C-804D-B305-40145712A19A}" type="presParOf" srcId="{3F125A02-7579-504D-A827-4C6B2B9E2C5B}" destId="{17F0D749-AE83-0E4B-87BA-72D6C2461D3D}" srcOrd="0" destOrd="0" presId="urn:microsoft.com/office/officeart/2005/8/layout/hierarchy2"/>
    <dgm:cxn modelId="{98AF4CFD-3B01-0C4D-B150-1614117A6800}" type="presParOf" srcId="{17F0D749-AE83-0E4B-87BA-72D6C2461D3D}" destId="{2FD44422-5599-C646-ABB5-48DDAABAEDD2}" srcOrd="0" destOrd="0" presId="urn:microsoft.com/office/officeart/2005/8/layout/hierarchy2"/>
    <dgm:cxn modelId="{5FAE3F32-174C-474E-BBD4-67B745F4BEA7}" type="presParOf" srcId="{3F125A02-7579-504D-A827-4C6B2B9E2C5B}" destId="{7CF67253-614A-B54F-A49D-F4EC8DE57B63}" srcOrd="1" destOrd="0" presId="urn:microsoft.com/office/officeart/2005/8/layout/hierarchy2"/>
    <dgm:cxn modelId="{988C2048-16BA-5D44-BE24-B3DA7DF96F7A}" type="presParOf" srcId="{7CF67253-614A-B54F-A49D-F4EC8DE57B63}" destId="{2986D251-14EA-1E44-9A52-7D625AAA4C33}" srcOrd="0" destOrd="0" presId="urn:microsoft.com/office/officeart/2005/8/layout/hierarchy2"/>
    <dgm:cxn modelId="{8B1C630B-A971-0F49-8292-0FC82DC805BB}" type="presParOf" srcId="{7CF67253-614A-B54F-A49D-F4EC8DE57B63}" destId="{A230D0D1-A179-3942-B663-3A2AFFFB1FED}" srcOrd="1" destOrd="0" presId="urn:microsoft.com/office/officeart/2005/8/layout/hierarchy2"/>
    <dgm:cxn modelId="{B2986ED5-270F-644A-ABC6-11C2517F914E}" type="presParOf" srcId="{A230D0D1-A179-3942-B663-3A2AFFFB1FED}" destId="{82B91F1A-9E2E-E54D-B8A2-B8644C3B704F}" srcOrd="0" destOrd="0" presId="urn:microsoft.com/office/officeart/2005/8/layout/hierarchy2"/>
    <dgm:cxn modelId="{3F484288-741C-5F42-91F9-B1FBF512A75E}" type="presParOf" srcId="{82B91F1A-9E2E-E54D-B8A2-B8644C3B704F}" destId="{6FB29C7C-6106-2D49-AD3B-25A308EB9A38}" srcOrd="0" destOrd="0" presId="urn:microsoft.com/office/officeart/2005/8/layout/hierarchy2"/>
    <dgm:cxn modelId="{925F1A23-819A-004A-98D8-512D3C2965B0}" type="presParOf" srcId="{A230D0D1-A179-3942-B663-3A2AFFFB1FED}" destId="{9C7A3C61-93B2-FA42-8B51-2CBE68C41DD5}" srcOrd="1" destOrd="0" presId="urn:microsoft.com/office/officeart/2005/8/layout/hierarchy2"/>
    <dgm:cxn modelId="{54649C93-6946-8547-B218-1405B2FEADC8}" type="presParOf" srcId="{9C7A3C61-93B2-FA42-8B51-2CBE68C41DD5}" destId="{D910F096-E851-DD41-8BB7-5B25602BF63B}" srcOrd="0" destOrd="0" presId="urn:microsoft.com/office/officeart/2005/8/layout/hierarchy2"/>
    <dgm:cxn modelId="{8C56B37D-5B55-DC47-ACC3-DBBCA80D50A0}" type="presParOf" srcId="{9C7A3C61-93B2-FA42-8B51-2CBE68C41DD5}" destId="{A641EE7F-E552-2D4E-9873-84E23A42EC66}" srcOrd="1" destOrd="0" presId="urn:microsoft.com/office/officeart/2005/8/layout/hierarchy2"/>
    <dgm:cxn modelId="{96ECE3CD-3078-654D-9D99-0F364DA4AB31}" type="presParOf" srcId="{3F125A02-7579-504D-A827-4C6B2B9E2C5B}" destId="{9C91841F-851F-DA42-AB24-CF3C278DD855}" srcOrd="2" destOrd="0" presId="urn:microsoft.com/office/officeart/2005/8/layout/hierarchy2"/>
    <dgm:cxn modelId="{721F9C0F-F96F-4649-B9BA-F1956B64F390}" type="presParOf" srcId="{9C91841F-851F-DA42-AB24-CF3C278DD855}" destId="{13A2A66A-390E-7F4B-B2E6-5A617E070826}" srcOrd="0" destOrd="0" presId="urn:microsoft.com/office/officeart/2005/8/layout/hierarchy2"/>
    <dgm:cxn modelId="{A4D0EF51-EFC7-DD41-8C74-F89A6F81BC44}" type="presParOf" srcId="{3F125A02-7579-504D-A827-4C6B2B9E2C5B}" destId="{02BB67C1-1E90-0441-ADAF-5766AC5AE954}" srcOrd="3" destOrd="0" presId="urn:microsoft.com/office/officeart/2005/8/layout/hierarchy2"/>
    <dgm:cxn modelId="{3E2B8976-6129-984D-8AA5-8F9D7AE5E09F}" type="presParOf" srcId="{02BB67C1-1E90-0441-ADAF-5766AC5AE954}" destId="{524A9FCF-F53E-6543-9AFA-FB4705232CFF}" srcOrd="0" destOrd="0" presId="urn:microsoft.com/office/officeart/2005/8/layout/hierarchy2"/>
    <dgm:cxn modelId="{1D8B7140-9AFF-CA4A-9DED-33AB4F9E0F06}" type="presParOf" srcId="{02BB67C1-1E90-0441-ADAF-5766AC5AE954}" destId="{B8153861-7787-244F-A80B-47D029E33DEB}" srcOrd="1" destOrd="0" presId="urn:microsoft.com/office/officeart/2005/8/layout/hierarchy2"/>
    <dgm:cxn modelId="{D605C41B-B89F-454F-A095-14E29E3AF59B}" type="presParOf" srcId="{B8153861-7787-244F-A80B-47D029E33DEB}" destId="{B8FCA6E9-CF2C-B144-84C3-2DE486476DD3}" srcOrd="0" destOrd="0" presId="urn:microsoft.com/office/officeart/2005/8/layout/hierarchy2"/>
    <dgm:cxn modelId="{6881EAA9-30F2-E740-A4C4-2FD397E895FF}" type="presParOf" srcId="{B8FCA6E9-CF2C-B144-84C3-2DE486476DD3}" destId="{6A3CF7D8-1207-DD4A-9691-A29F754308C9}" srcOrd="0" destOrd="0" presId="urn:microsoft.com/office/officeart/2005/8/layout/hierarchy2"/>
    <dgm:cxn modelId="{66D3DBC1-DD22-7E40-8B8B-32D539942FC8}" type="presParOf" srcId="{B8153861-7787-244F-A80B-47D029E33DEB}" destId="{81AB69A0-7DD2-4943-AA6A-65398A7A00CB}" srcOrd="1" destOrd="0" presId="urn:microsoft.com/office/officeart/2005/8/layout/hierarchy2"/>
    <dgm:cxn modelId="{5A6ABC79-6D66-354C-9226-2E59FB94FCEA}" type="presParOf" srcId="{81AB69A0-7DD2-4943-AA6A-65398A7A00CB}" destId="{793FB5FC-917F-474F-970E-892FAEC125ED}" srcOrd="0" destOrd="0" presId="urn:microsoft.com/office/officeart/2005/8/layout/hierarchy2"/>
    <dgm:cxn modelId="{FA470026-8FB5-3543-B39D-352ACB546C48}" type="presParOf" srcId="{81AB69A0-7DD2-4943-AA6A-65398A7A00CB}" destId="{909D05D4-7758-594C-81C8-511E47B9744B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1C6291B-FEBA-C045-9DA9-E12D96DF3F36}" type="doc">
      <dgm:prSet loTypeId="urn:microsoft.com/office/officeart/2005/8/layout/hierarchy2" loCatId="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27F997A-5C32-A34F-AD68-E1C6BEDE786B}">
      <dgm:prSet phldrT="[Text]"/>
      <dgm:spPr/>
      <dgm:t>
        <a:bodyPr/>
        <a:lstStyle/>
        <a:p>
          <a:r>
            <a:rPr lang="en-US" dirty="0"/>
            <a:t>Is velocity (vector) changing?</a:t>
          </a:r>
        </a:p>
        <a:p>
          <a:endParaRPr lang="en-US" dirty="0"/>
        </a:p>
        <a:p>
          <a:r>
            <a:rPr lang="en-US" dirty="0"/>
            <a:t>Reminder – this means speeding up, or slowing down, or changing direction…..</a:t>
          </a:r>
        </a:p>
      </dgm:t>
    </dgm:pt>
    <dgm:pt modelId="{D5ABC90B-F569-B14C-A7E1-E0FA385996F1}" type="parTrans" cxnId="{29952AA7-6A08-B14E-8D4D-0CF0D456DBA3}">
      <dgm:prSet/>
      <dgm:spPr/>
      <dgm:t>
        <a:bodyPr/>
        <a:lstStyle/>
        <a:p>
          <a:endParaRPr lang="en-US"/>
        </a:p>
      </dgm:t>
    </dgm:pt>
    <dgm:pt modelId="{0BEB2660-BDD4-B346-86C5-CF7A8F930A5B}" type="sibTrans" cxnId="{29952AA7-6A08-B14E-8D4D-0CF0D456DBA3}">
      <dgm:prSet/>
      <dgm:spPr/>
      <dgm:t>
        <a:bodyPr/>
        <a:lstStyle/>
        <a:p>
          <a:endParaRPr lang="en-US"/>
        </a:p>
      </dgm:t>
    </dgm:pt>
    <dgm:pt modelId="{A27BF7D8-C905-4D46-8924-348AB5298358}">
      <dgm:prSet phldrT="[Text]"/>
      <dgm:spPr/>
      <dgm:t>
        <a:bodyPr/>
        <a:lstStyle/>
        <a:p>
          <a:r>
            <a:rPr lang="en-US" dirty="0"/>
            <a:t>Yes </a:t>
          </a:r>
        </a:p>
      </dgm:t>
    </dgm:pt>
    <dgm:pt modelId="{A46BE578-AE60-524A-AC9C-ED0F78924EB4}" type="parTrans" cxnId="{CDCEBFF2-E483-5D4D-929B-21F95B8748E6}">
      <dgm:prSet/>
      <dgm:spPr/>
      <dgm:t>
        <a:bodyPr/>
        <a:lstStyle/>
        <a:p>
          <a:endParaRPr lang="en-US"/>
        </a:p>
      </dgm:t>
    </dgm:pt>
    <dgm:pt modelId="{1552D511-9E2D-E741-8B1E-22523B4D4B60}" type="sibTrans" cxnId="{CDCEBFF2-E483-5D4D-929B-21F95B8748E6}">
      <dgm:prSet/>
      <dgm:spPr/>
      <dgm:t>
        <a:bodyPr/>
        <a:lstStyle/>
        <a:p>
          <a:endParaRPr lang="en-US"/>
        </a:p>
      </dgm:t>
    </dgm:pt>
    <dgm:pt modelId="{704834AD-2250-7C4B-AED8-995FB13E6E23}">
      <dgm:prSet phldrT="[Text]"/>
      <dgm:spPr/>
      <dgm:t>
        <a:bodyPr/>
        <a:lstStyle/>
        <a:p>
          <a:r>
            <a:rPr lang="en-US" dirty="0"/>
            <a:t>Acceleration is not zero.</a:t>
          </a:r>
        </a:p>
      </dgm:t>
    </dgm:pt>
    <dgm:pt modelId="{75B080D8-3C42-C641-8240-C20AB8DD285D}" type="parTrans" cxnId="{A050E7A4-F199-ED4E-A5BF-188CA01F8B00}">
      <dgm:prSet/>
      <dgm:spPr/>
      <dgm:t>
        <a:bodyPr/>
        <a:lstStyle/>
        <a:p>
          <a:endParaRPr lang="en-US"/>
        </a:p>
      </dgm:t>
    </dgm:pt>
    <dgm:pt modelId="{2C348914-D938-1748-B8DC-D38D2BB9A255}" type="sibTrans" cxnId="{A050E7A4-F199-ED4E-A5BF-188CA01F8B00}">
      <dgm:prSet/>
      <dgm:spPr/>
      <dgm:t>
        <a:bodyPr/>
        <a:lstStyle/>
        <a:p>
          <a:endParaRPr lang="en-US"/>
        </a:p>
      </dgm:t>
    </dgm:pt>
    <dgm:pt modelId="{6E2BFF1F-AE4C-814D-AA6A-D7E1EE24D6CF}">
      <dgm:prSet phldrT="[Text]"/>
      <dgm:spPr/>
      <dgm:t>
        <a:bodyPr/>
        <a:lstStyle/>
        <a:p>
          <a:r>
            <a:rPr lang="en-US" dirty="0"/>
            <a:t>No </a:t>
          </a:r>
        </a:p>
      </dgm:t>
    </dgm:pt>
    <dgm:pt modelId="{BA5DAF04-9142-6445-8C85-7B23C8A756B5}" type="parTrans" cxnId="{1C2CD9E3-C6DD-F946-ABA8-DB7DC0D97F7C}">
      <dgm:prSet/>
      <dgm:spPr/>
      <dgm:t>
        <a:bodyPr/>
        <a:lstStyle/>
        <a:p>
          <a:endParaRPr lang="en-US"/>
        </a:p>
      </dgm:t>
    </dgm:pt>
    <dgm:pt modelId="{BA40F5D5-4C83-5C46-9AF8-69EB36435462}" type="sibTrans" cxnId="{1C2CD9E3-C6DD-F946-ABA8-DB7DC0D97F7C}">
      <dgm:prSet/>
      <dgm:spPr/>
      <dgm:t>
        <a:bodyPr/>
        <a:lstStyle/>
        <a:p>
          <a:endParaRPr lang="en-US"/>
        </a:p>
      </dgm:t>
    </dgm:pt>
    <dgm:pt modelId="{EE1A8348-7C64-9B46-B37D-939676CB9727}">
      <dgm:prSet phldrT="[Text]"/>
      <dgm:spPr/>
      <dgm:t>
        <a:bodyPr/>
        <a:lstStyle/>
        <a:p>
          <a:r>
            <a:rPr lang="en-US" dirty="0"/>
            <a:t>Acceleration is zero.</a:t>
          </a:r>
        </a:p>
      </dgm:t>
    </dgm:pt>
    <dgm:pt modelId="{1DEAC295-6971-3E40-9BE9-808E32062AA0}" type="parTrans" cxnId="{D67ACFF1-A231-4A4B-918A-F92CCF64A1B9}">
      <dgm:prSet/>
      <dgm:spPr/>
      <dgm:t>
        <a:bodyPr/>
        <a:lstStyle/>
        <a:p>
          <a:endParaRPr lang="en-US"/>
        </a:p>
      </dgm:t>
    </dgm:pt>
    <dgm:pt modelId="{F4B2E103-B570-C44E-8CDA-C9D7FE717A24}" type="sibTrans" cxnId="{D67ACFF1-A231-4A4B-918A-F92CCF64A1B9}">
      <dgm:prSet/>
      <dgm:spPr/>
      <dgm:t>
        <a:bodyPr/>
        <a:lstStyle/>
        <a:p>
          <a:endParaRPr lang="en-US"/>
        </a:p>
      </dgm:t>
    </dgm:pt>
    <dgm:pt modelId="{ED4F2E78-5A39-7F45-AF44-6C2CFE484A4D}" type="pres">
      <dgm:prSet presAssocID="{81C6291B-FEBA-C045-9DA9-E12D96DF3F36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88EC23BC-30F9-8B4B-B252-786C20F1D92F}" type="pres">
      <dgm:prSet presAssocID="{427F997A-5C32-A34F-AD68-E1C6BEDE786B}" presName="root1" presStyleCnt="0"/>
      <dgm:spPr/>
    </dgm:pt>
    <dgm:pt modelId="{1EFE2723-3867-BD4F-86B5-4A653959AAB5}" type="pres">
      <dgm:prSet presAssocID="{427F997A-5C32-A34F-AD68-E1C6BEDE786B}" presName="LevelOneTextNode" presStyleLbl="node0" presStyleIdx="0" presStyleCnt="1" custScaleY="225995">
        <dgm:presLayoutVars>
          <dgm:chPref val="3"/>
        </dgm:presLayoutVars>
      </dgm:prSet>
      <dgm:spPr/>
    </dgm:pt>
    <dgm:pt modelId="{3F125A02-7579-504D-A827-4C6B2B9E2C5B}" type="pres">
      <dgm:prSet presAssocID="{427F997A-5C32-A34F-AD68-E1C6BEDE786B}" presName="level2hierChild" presStyleCnt="0"/>
      <dgm:spPr/>
    </dgm:pt>
    <dgm:pt modelId="{17F0D749-AE83-0E4B-87BA-72D6C2461D3D}" type="pres">
      <dgm:prSet presAssocID="{A46BE578-AE60-524A-AC9C-ED0F78924EB4}" presName="conn2-1" presStyleLbl="parChTrans1D2" presStyleIdx="0" presStyleCnt="2"/>
      <dgm:spPr/>
    </dgm:pt>
    <dgm:pt modelId="{2FD44422-5599-C646-ABB5-48DDAABAEDD2}" type="pres">
      <dgm:prSet presAssocID="{A46BE578-AE60-524A-AC9C-ED0F78924EB4}" presName="connTx" presStyleLbl="parChTrans1D2" presStyleIdx="0" presStyleCnt="2"/>
      <dgm:spPr/>
    </dgm:pt>
    <dgm:pt modelId="{7CF67253-614A-B54F-A49D-F4EC8DE57B63}" type="pres">
      <dgm:prSet presAssocID="{A27BF7D8-C905-4D46-8924-348AB5298358}" presName="root2" presStyleCnt="0"/>
      <dgm:spPr/>
    </dgm:pt>
    <dgm:pt modelId="{2986D251-14EA-1E44-9A52-7D625AAA4C33}" type="pres">
      <dgm:prSet presAssocID="{A27BF7D8-C905-4D46-8924-348AB5298358}" presName="LevelTwoTextNode" presStyleLbl="node2" presStyleIdx="0" presStyleCnt="2">
        <dgm:presLayoutVars>
          <dgm:chPref val="3"/>
        </dgm:presLayoutVars>
      </dgm:prSet>
      <dgm:spPr/>
    </dgm:pt>
    <dgm:pt modelId="{A230D0D1-A179-3942-B663-3A2AFFFB1FED}" type="pres">
      <dgm:prSet presAssocID="{A27BF7D8-C905-4D46-8924-348AB5298358}" presName="level3hierChild" presStyleCnt="0"/>
      <dgm:spPr/>
    </dgm:pt>
    <dgm:pt modelId="{82B91F1A-9E2E-E54D-B8A2-B8644C3B704F}" type="pres">
      <dgm:prSet presAssocID="{75B080D8-3C42-C641-8240-C20AB8DD285D}" presName="conn2-1" presStyleLbl="parChTrans1D3" presStyleIdx="0" presStyleCnt="2"/>
      <dgm:spPr/>
    </dgm:pt>
    <dgm:pt modelId="{6FB29C7C-6106-2D49-AD3B-25A308EB9A38}" type="pres">
      <dgm:prSet presAssocID="{75B080D8-3C42-C641-8240-C20AB8DD285D}" presName="connTx" presStyleLbl="parChTrans1D3" presStyleIdx="0" presStyleCnt="2"/>
      <dgm:spPr/>
    </dgm:pt>
    <dgm:pt modelId="{9C7A3C61-93B2-FA42-8B51-2CBE68C41DD5}" type="pres">
      <dgm:prSet presAssocID="{704834AD-2250-7C4B-AED8-995FB13E6E23}" presName="root2" presStyleCnt="0"/>
      <dgm:spPr/>
    </dgm:pt>
    <dgm:pt modelId="{D910F096-E851-DD41-8BB7-5B25602BF63B}" type="pres">
      <dgm:prSet presAssocID="{704834AD-2250-7C4B-AED8-995FB13E6E23}" presName="LevelTwoTextNode" presStyleLbl="node3" presStyleIdx="0" presStyleCnt="2">
        <dgm:presLayoutVars>
          <dgm:chPref val="3"/>
        </dgm:presLayoutVars>
      </dgm:prSet>
      <dgm:spPr/>
    </dgm:pt>
    <dgm:pt modelId="{A641EE7F-E552-2D4E-9873-84E23A42EC66}" type="pres">
      <dgm:prSet presAssocID="{704834AD-2250-7C4B-AED8-995FB13E6E23}" presName="level3hierChild" presStyleCnt="0"/>
      <dgm:spPr/>
    </dgm:pt>
    <dgm:pt modelId="{9C91841F-851F-DA42-AB24-CF3C278DD855}" type="pres">
      <dgm:prSet presAssocID="{BA5DAF04-9142-6445-8C85-7B23C8A756B5}" presName="conn2-1" presStyleLbl="parChTrans1D2" presStyleIdx="1" presStyleCnt="2"/>
      <dgm:spPr/>
    </dgm:pt>
    <dgm:pt modelId="{13A2A66A-390E-7F4B-B2E6-5A617E070826}" type="pres">
      <dgm:prSet presAssocID="{BA5DAF04-9142-6445-8C85-7B23C8A756B5}" presName="connTx" presStyleLbl="parChTrans1D2" presStyleIdx="1" presStyleCnt="2"/>
      <dgm:spPr/>
    </dgm:pt>
    <dgm:pt modelId="{02BB67C1-1E90-0441-ADAF-5766AC5AE954}" type="pres">
      <dgm:prSet presAssocID="{6E2BFF1F-AE4C-814D-AA6A-D7E1EE24D6CF}" presName="root2" presStyleCnt="0"/>
      <dgm:spPr/>
    </dgm:pt>
    <dgm:pt modelId="{524A9FCF-F53E-6543-9AFA-FB4705232CFF}" type="pres">
      <dgm:prSet presAssocID="{6E2BFF1F-AE4C-814D-AA6A-D7E1EE24D6CF}" presName="LevelTwoTextNode" presStyleLbl="node2" presStyleIdx="1" presStyleCnt="2">
        <dgm:presLayoutVars>
          <dgm:chPref val="3"/>
        </dgm:presLayoutVars>
      </dgm:prSet>
      <dgm:spPr/>
    </dgm:pt>
    <dgm:pt modelId="{B8153861-7787-244F-A80B-47D029E33DEB}" type="pres">
      <dgm:prSet presAssocID="{6E2BFF1F-AE4C-814D-AA6A-D7E1EE24D6CF}" presName="level3hierChild" presStyleCnt="0"/>
      <dgm:spPr/>
    </dgm:pt>
    <dgm:pt modelId="{B8FCA6E9-CF2C-B144-84C3-2DE486476DD3}" type="pres">
      <dgm:prSet presAssocID="{1DEAC295-6971-3E40-9BE9-808E32062AA0}" presName="conn2-1" presStyleLbl="parChTrans1D3" presStyleIdx="1" presStyleCnt="2"/>
      <dgm:spPr/>
    </dgm:pt>
    <dgm:pt modelId="{6A3CF7D8-1207-DD4A-9691-A29F754308C9}" type="pres">
      <dgm:prSet presAssocID="{1DEAC295-6971-3E40-9BE9-808E32062AA0}" presName="connTx" presStyleLbl="parChTrans1D3" presStyleIdx="1" presStyleCnt="2"/>
      <dgm:spPr/>
    </dgm:pt>
    <dgm:pt modelId="{81AB69A0-7DD2-4943-AA6A-65398A7A00CB}" type="pres">
      <dgm:prSet presAssocID="{EE1A8348-7C64-9B46-B37D-939676CB9727}" presName="root2" presStyleCnt="0"/>
      <dgm:spPr/>
    </dgm:pt>
    <dgm:pt modelId="{793FB5FC-917F-474F-970E-892FAEC125ED}" type="pres">
      <dgm:prSet presAssocID="{EE1A8348-7C64-9B46-B37D-939676CB9727}" presName="LevelTwoTextNode" presStyleLbl="node3" presStyleIdx="1" presStyleCnt="2">
        <dgm:presLayoutVars>
          <dgm:chPref val="3"/>
        </dgm:presLayoutVars>
      </dgm:prSet>
      <dgm:spPr/>
    </dgm:pt>
    <dgm:pt modelId="{909D05D4-7758-594C-81C8-511E47B9744B}" type="pres">
      <dgm:prSet presAssocID="{EE1A8348-7C64-9B46-B37D-939676CB9727}" presName="level3hierChild" presStyleCnt="0"/>
      <dgm:spPr/>
    </dgm:pt>
  </dgm:ptLst>
  <dgm:cxnLst>
    <dgm:cxn modelId="{D5BA8900-2FDF-B64A-9B8A-83FDB24A1B78}" type="presOf" srcId="{A27BF7D8-C905-4D46-8924-348AB5298358}" destId="{2986D251-14EA-1E44-9A52-7D625AAA4C33}" srcOrd="0" destOrd="0" presId="urn:microsoft.com/office/officeart/2005/8/layout/hierarchy2"/>
    <dgm:cxn modelId="{A4A98C0A-61B9-DF44-B068-21FB5DC58D48}" type="presOf" srcId="{75B080D8-3C42-C641-8240-C20AB8DD285D}" destId="{82B91F1A-9E2E-E54D-B8A2-B8644C3B704F}" srcOrd="0" destOrd="0" presId="urn:microsoft.com/office/officeart/2005/8/layout/hierarchy2"/>
    <dgm:cxn modelId="{79F8530F-8C85-0E48-AFE6-EFD475E90526}" type="presOf" srcId="{BA5DAF04-9142-6445-8C85-7B23C8A756B5}" destId="{9C91841F-851F-DA42-AB24-CF3C278DD855}" srcOrd="0" destOrd="0" presId="urn:microsoft.com/office/officeart/2005/8/layout/hierarchy2"/>
    <dgm:cxn modelId="{F9058F34-1AF3-A746-835A-095692FADFE8}" type="presOf" srcId="{75B080D8-3C42-C641-8240-C20AB8DD285D}" destId="{6FB29C7C-6106-2D49-AD3B-25A308EB9A38}" srcOrd="1" destOrd="0" presId="urn:microsoft.com/office/officeart/2005/8/layout/hierarchy2"/>
    <dgm:cxn modelId="{1470A440-884B-D94C-B7F4-C56B82B54E33}" type="presOf" srcId="{427F997A-5C32-A34F-AD68-E1C6BEDE786B}" destId="{1EFE2723-3867-BD4F-86B5-4A653959AAB5}" srcOrd="0" destOrd="0" presId="urn:microsoft.com/office/officeart/2005/8/layout/hierarchy2"/>
    <dgm:cxn modelId="{5770A258-E528-FD46-8404-5D04C9B72CD4}" type="presOf" srcId="{6E2BFF1F-AE4C-814D-AA6A-D7E1EE24D6CF}" destId="{524A9FCF-F53E-6543-9AFA-FB4705232CFF}" srcOrd="0" destOrd="0" presId="urn:microsoft.com/office/officeart/2005/8/layout/hierarchy2"/>
    <dgm:cxn modelId="{0A1ADC65-9A9B-874F-B5E7-E72975646B3F}" type="presOf" srcId="{A46BE578-AE60-524A-AC9C-ED0F78924EB4}" destId="{17F0D749-AE83-0E4B-87BA-72D6C2461D3D}" srcOrd="0" destOrd="0" presId="urn:microsoft.com/office/officeart/2005/8/layout/hierarchy2"/>
    <dgm:cxn modelId="{05E6737C-C1C7-AE4A-97DC-2696F0C60EAE}" type="presOf" srcId="{1DEAC295-6971-3E40-9BE9-808E32062AA0}" destId="{B8FCA6E9-CF2C-B144-84C3-2DE486476DD3}" srcOrd="0" destOrd="0" presId="urn:microsoft.com/office/officeart/2005/8/layout/hierarchy2"/>
    <dgm:cxn modelId="{1EC7AA8D-8996-3345-ACA0-075DC0C5D280}" type="presOf" srcId="{704834AD-2250-7C4B-AED8-995FB13E6E23}" destId="{D910F096-E851-DD41-8BB7-5B25602BF63B}" srcOrd="0" destOrd="0" presId="urn:microsoft.com/office/officeart/2005/8/layout/hierarchy2"/>
    <dgm:cxn modelId="{024CAE8F-AB13-D842-8CB0-424C00A7EF2E}" type="presOf" srcId="{EE1A8348-7C64-9B46-B37D-939676CB9727}" destId="{793FB5FC-917F-474F-970E-892FAEC125ED}" srcOrd="0" destOrd="0" presId="urn:microsoft.com/office/officeart/2005/8/layout/hierarchy2"/>
    <dgm:cxn modelId="{2B577F91-0593-7B46-8AC4-6F5B68ACD8A3}" type="presOf" srcId="{BA5DAF04-9142-6445-8C85-7B23C8A756B5}" destId="{13A2A66A-390E-7F4B-B2E6-5A617E070826}" srcOrd="1" destOrd="0" presId="urn:microsoft.com/office/officeart/2005/8/layout/hierarchy2"/>
    <dgm:cxn modelId="{A050E7A4-F199-ED4E-A5BF-188CA01F8B00}" srcId="{A27BF7D8-C905-4D46-8924-348AB5298358}" destId="{704834AD-2250-7C4B-AED8-995FB13E6E23}" srcOrd="0" destOrd="0" parTransId="{75B080D8-3C42-C641-8240-C20AB8DD285D}" sibTransId="{2C348914-D938-1748-B8DC-D38D2BB9A255}"/>
    <dgm:cxn modelId="{29952AA7-6A08-B14E-8D4D-0CF0D456DBA3}" srcId="{81C6291B-FEBA-C045-9DA9-E12D96DF3F36}" destId="{427F997A-5C32-A34F-AD68-E1C6BEDE786B}" srcOrd="0" destOrd="0" parTransId="{D5ABC90B-F569-B14C-A7E1-E0FA385996F1}" sibTransId="{0BEB2660-BDD4-B346-86C5-CF7A8F930A5B}"/>
    <dgm:cxn modelId="{CFA2AEB7-4CBD-C740-AD60-FBC530B9CD7E}" type="presOf" srcId="{1DEAC295-6971-3E40-9BE9-808E32062AA0}" destId="{6A3CF7D8-1207-DD4A-9691-A29F754308C9}" srcOrd="1" destOrd="0" presId="urn:microsoft.com/office/officeart/2005/8/layout/hierarchy2"/>
    <dgm:cxn modelId="{B51ACBB8-AA94-B647-9CF6-2B67E28F5A71}" type="presOf" srcId="{A46BE578-AE60-524A-AC9C-ED0F78924EB4}" destId="{2FD44422-5599-C646-ABB5-48DDAABAEDD2}" srcOrd="1" destOrd="0" presId="urn:microsoft.com/office/officeart/2005/8/layout/hierarchy2"/>
    <dgm:cxn modelId="{926FC9CE-26CA-1D4C-97C1-982929836C41}" type="presOf" srcId="{81C6291B-FEBA-C045-9DA9-E12D96DF3F36}" destId="{ED4F2E78-5A39-7F45-AF44-6C2CFE484A4D}" srcOrd="0" destOrd="0" presId="urn:microsoft.com/office/officeart/2005/8/layout/hierarchy2"/>
    <dgm:cxn modelId="{1C2CD9E3-C6DD-F946-ABA8-DB7DC0D97F7C}" srcId="{427F997A-5C32-A34F-AD68-E1C6BEDE786B}" destId="{6E2BFF1F-AE4C-814D-AA6A-D7E1EE24D6CF}" srcOrd="1" destOrd="0" parTransId="{BA5DAF04-9142-6445-8C85-7B23C8A756B5}" sibTransId="{BA40F5D5-4C83-5C46-9AF8-69EB36435462}"/>
    <dgm:cxn modelId="{D67ACFF1-A231-4A4B-918A-F92CCF64A1B9}" srcId="{6E2BFF1F-AE4C-814D-AA6A-D7E1EE24D6CF}" destId="{EE1A8348-7C64-9B46-B37D-939676CB9727}" srcOrd="0" destOrd="0" parTransId="{1DEAC295-6971-3E40-9BE9-808E32062AA0}" sibTransId="{F4B2E103-B570-C44E-8CDA-C9D7FE717A24}"/>
    <dgm:cxn modelId="{CDCEBFF2-E483-5D4D-929B-21F95B8748E6}" srcId="{427F997A-5C32-A34F-AD68-E1C6BEDE786B}" destId="{A27BF7D8-C905-4D46-8924-348AB5298358}" srcOrd="0" destOrd="0" parTransId="{A46BE578-AE60-524A-AC9C-ED0F78924EB4}" sibTransId="{1552D511-9E2D-E741-8B1E-22523B4D4B60}"/>
    <dgm:cxn modelId="{72E4EA1D-B34F-C640-8636-4533747958C3}" type="presParOf" srcId="{ED4F2E78-5A39-7F45-AF44-6C2CFE484A4D}" destId="{88EC23BC-30F9-8B4B-B252-786C20F1D92F}" srcOrd="0" destOrd="0" presId="urn:microsoft.com/office/officeart/2005/8/layout/hierarchy2"/>
    <dgm:cxn modelId="{2EA7ABE5-D31D-D546-A200-95B30DFD9C6A}" type="presParOf" srcId="{88EC23BC-30F9-8B4B-B252-786C20F1D92F}" destId="{1EFE2723-3867-BD4F-86B5-4A653959AAB5}" srcOrd="0" destOrd="0" presId="urn:microsoft.com/office/officeart/2005/8/layout/hierarchy2"/>
    <dgm:cxn modelId="{788B174A-5971-FE4E-A2B3-AD8D1A9D5AB1}" type="presParOf" srcId="{88EC23BC-30F9-8B4B-B252-786C20F1D92F}" destId="{3F125A02-7579-504D-A827-4C6B2B9E2C5B}" srcOrd="1" destOrd="0" presId="urn:microsoft.com/office/officeart/2005/8/layout/hierarchy2"/>
    <dgm:cxn modelId="{978765F9-56D4-144F-A62B-1769D5A19E15}" type="presParOf" srcId="{3F125A02-7579-504D-A827-4C6B2B9E2C5B}" destId="{17F0D749-AE83-0E4B-87BA-72D6C2461D3D}" srcOrd="0" destOrd="0" presId="urn:microsoft.com/office/officeart/2005/8/layout/hierarchy2"/>
    <dgm:cxn modelId="{D45CE497-ACC0-204E-864A-A600505DA0A7}" type="presParOf" srcId="{17F0D749-AE83-0E4B-87BA-72D6C2461D3D}" destId="{2FD44422-5599-C646-ABB5-48DDAABAEDD2}" srcOrd="0" destOrd="0" presId="urn:microsoft.com/office/officeart/2005/8/layout/hierarchy2"/>
    <dgm:cxn modelId="{B0D22484-2E4A-7D4D-9DA4-5BB28AC904E3}" type="presParOf" srcId="{3F125A02-7579-504D-A827-4C6B2B9E2C5B}" destId="{7CF67253-614A-B54F-A49D-F4EC8DE57B63}" srcOrd="1" destOrd="0" presId="urn:microsoft.com/office/officeart/2005/8/layout/hierarchy2"/>
    <dgm:cxn modelId="{ABF2C8F1-5357-C441-A730-C1880E6850D7}" type="presParOf" srcId="{7CF67253-614A-B54F-A49D-F4EC8DE57B63}" destId="{2986D251-14EA-1E44-9A52-7D625AAA4C33}" srcOrd="0" destOrd="0" presId="urn:microsoft.com/office/officeart/2005/8/layout/hierarchy2"/>
    <dgm:cxn modelId="{79B2E086-B9A5-A740-ACD5-F189F344EC0C}" type="presParOf" srcId="{7CF67253-614A-B54F-A49D-F4EC8DE57B63}" destId="{A230D0D1-A179-3942-B663-3A2AFFFB1FED}" srcOrd="1" destOrd="0" presId="urn:microsoft.com/office/officeart/2005/8/layout/hierarchy2"/>
    <dgm:cxn modelId="{D78573F9-8BB2-5945-9623-E79BA35DABE0}" type="presParOf" srcId="{A230D0D1-A179-3942-B663-3A2AFFFB1FED}" destId="{82B91F1A-9E2E-E54D-B8A2-B8644C3B704F}" srcOrd="0" destOrd="0" presId="urn:microsoft.com/office/officeart/2005/8/layout/hierarchy2"/>
    <dgm:cxn modelId="{078286C4-211E-294B-BD02-C074467933AD}" type="presParOf" srcId="{82B91F1A-9E2E-E54D-B8A2-B8644C3B704F}" destId="{6FB29C7C-6106-2D49-AD3B-25A308EB9A38}" srcOrd="0" destOrd="0" presId="urn:microsoft.com/office/officeart/2005/8/layout/hierarchy2"/>
    <dgm:cxn modelId="{09522932-1DEE-6849-A580-C9F1C8E35C6E}" type="presParOf" srcId="{A230D0D1-A179-3942-B663-3A2AFFFB1FED}" destId="{9C7A3C61-93B2-FA42-8B51-2CBE68C41DD5}" srcOrd="1" destOrd="0" presId="urn:microsoft.com/office/officeart/2005/8/layout/hierarchy2"/>
    <dgm:cxn modelId="{F82A7DA7-35C0-AB42-93DE-844C4EEB7B65}" type="presParOf" srcId="{9C7A3C61-93B2-FA42-8B51-2CBE68C41DD5}" destId="{D910F096-E851-DD41-8BB7-5B25602BF63B}" srcOrd="0" destOrd="0" presId="urn:microsoft.com/office/officeart/2005/8/layout/hierarchy2"/>
    <dgm:cxn modelId="{16AA7389-50D3-984B-A58A-7518134453F3}" type="presParOf" srcId="{9C7A3C61-93B2-FA42-8B51-2CBE68C41DD5}" destId="{A641EE7F-E552-2D4E-9873-84E23A42EC66}" srcOrd="1" destOrd="0" presId="urn:microsoft.com/office/officeart/2005/8/layout/hierarchy2"/>
    <dgm:cxn modelId="{A13554BE-2C31-7446-BCB3-BD13657BF021}" type="presParOf" srcId="{3F125A02-7579-504D-A827-4C6B2B9E2C5B}" destId="{9C91841F-851F-DA42-AB24-CF3C278DD855}" srcOrd="2" destOrd="0" presId="urn:microsoft.com/office/officeart/2005/8/layout/hierarchy2"/>
    <dgm:cxn modelId="{950A2998-C724-8E4E-A870-DA4423FD1895}" type="presParOf" srcId="{9C91841F-851F-DA42-AB24-CF3C278DD855}" destId="{13A2A66A-390E-7F4B-B2E6-5A617E070826}" srcOrd="0" destOrd="0" presId="urn:microsoft.com/office/officeart/2005/8/layout/hierarchy2"/>
    <dgm:cxn modelId="{22F87572-A6A1-C74B-B2A0-B470F2DCECCF}" type="presParOf" srcId="{3F125A02-7579-504D-A827-4C6B2B9E2C5B}" destId="{02BB67C1-1E90-0441-ADAF-5766AC5AE954}" srcOrd="3" destOrd="0" presId="urn:microsoft.com/office/officeart/2005/8/layout/hierarchy2"/>
    <dgm:cxn modelId="{73FCA227-88FA-CF45-AAF0-BB4BCDAACD05}" type="presParOf" srcId="{02BB67C1-1E90-0441-ADAF-5766AC5AE954}" destId="{524A9FCF-F53E-6543-9AFA-FB4705232CFF}" srcOrd="0" destOrd="0" presId="urn:microsoft.com/office/officeart/2005/8/layout/hierarchy2"/>
    <dgm:cxn modelId="{56A28EBC-8847-0F42-B3DB-F7D4C792A086}" type="presParOf" srcId="{02BB67C1-1E90-0441-ADAF-5766AC5AE954}" destId="{B8153861-7787-244F-A80B-47D029E33DEB}" srcOrd="1" destOrd="0" presId="urn:microsoft.com/office/officeart/2005/8/layout/hierarchy2"/>
    <dgm:cxn modelId="{F46445D2-B779-8049-81A7-66D16D810B7D}" type="presParOf" srcId="{B8153861-7787-244F-A80B-47D029E33DEB}" destId="{B8FCA6E9-CF2C-B144-84C3-2DE486476DD3}" srcOrd="0" destOrd="0" presId="urn:microsoft.com/office/officeart/2005/8/layout/hierarchy2"/>
    <dgm:cxn modelId="{50D6F5D5-074A-384A-9680-328322CF6D4D}" type="presParOf" srcId="{B8FCA6E9-CF2C-B144-84C3-2DE486476DD3}" destId="{6A3CF7D8-1207-DD4A-9691-A29F754308C9}" srcOrd="0" destOrd="0" presId="urn:microsoft.com/office/officeart/2005/8/layout/hierarchy2"/>
    <dgm:cxn modelId="{E8ACC09F-92B9-574C-BB9F-DB395460B30E}" type="presParOf" srcId="{B8153861-7787-244F-A80B-47D029E33DEB}" destId="{81AB69A0-7DD2-4943-AA6A-65398A7A00CB}" srcOrd="1" destOrd="0" presId="urn:microsoft.com/office/officeart/2005/8/layout/hierarchy2"/>
    <dgm:cxn modelId="{FDDC1314-4C80-B74F-B11D-8ACF924D8221}" type="presParOf" srcId="{81AB69A0-7DD2-4943-AA6A-65398A7A00CB}" destId="{793FB5FC-917F-474F-970E-892FAEC125ED}" srcOrd="0" destOrd="0" presId="urn:microsoft.com/office/officeart/2005/8/layout/hierarchy2"/>
    <dgm:cxn modelId="{20627713-B5ED-F841-B335-3596D55A2239}" type="presParOf" srcId="{81AB69A0-7DD2-4943-AA6A-65398A7A00CB}" destId="{909D05D4-7758-594C-81C8-511E47B9744B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071E1D0-3F71-F149-869D-58F689FC8D80}" type="doc">
      <dgm:prSet loTypeId="urn:microsoft.com/office/officeart/2005/8/layout/hierarchy2" loCatId="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B59FBD5-AA1C-284C-9DB0-D1AFB16DA3F3}">
      <dgm:prSet phldrT="[Text]"/>
      <dgm:spPr/>
      <dgm:t>
        <a:bodyPr/>
        <a:lstStyle/>
        <a:p>
          <a:r>
            <a:rPr lang="en-US" dirty="0"/>
            <a:t>Is an object moving (look at more than an instant)?</a:t>
          </a:r>
        </a:p>
      </dgm:t>
    </dgm:pt>
    <dgm:pt modelId="{80750866-CE23-D54D-BB77-3ED03A1B5941}" type="parTrans" cxnId="{99437AED-FA29-1445-8191-0FC0507102E4}">
      <dgm:prSet/>
      <dgm:spPr/>
      <dgm:t>
        <a:bodyPr/>
        <a:lstStyle/>
        <a:p>
          <a:endParaRPr lang="en-US"/>
        </a:p>
      </dgm:t>
    </dgm:pt>
    <dgm:pt modelId="{32CE5744-73B6-8A40-94C2-17F65A2205D1}" type="sibTrans" cxnId="{99437AED-FA29-1445-8191-0FC0507102E4}">
      <dgm:prSet/>
      <dgm:spPr/>
      <dgm:t>
        <a:bodyPr/>
        <a:lstStyle/>
        <a:p>
          <a:endParaRPr lang="en-US"/>
        </a:p>
      </dgm:t>
    </dgm:pt>
    <dgm:pt modelId="{96169174-0CE1-5344-9E30-EDB739F76679}">
      <dgm:prSet phldrT="[Text]"/>
      <dgm:spPr/>
      <dgm:t>
        <a:bodyPr/>
        <a:lstStyle/>
        <a:p>
          <a:r>
            <a:rPr lang="en-US" dirty="0"/>
            <a:t>Yes</a:t>
          </a:r>
        </a:p>
      </dgm:t>
    </dgm:pt>
    <dgm:pt modelId="{50DD0E94-9E42-F24F-902D-85DE8E654071}" type="parTrans" cxnId="{348001FA-2EA1-B949-AC8A-7828EB26E317}">
      <dgm:prSet/>
      <dgm:spPr/>
      <dgm:t>
        <a:bodyPr/>
        <a:lstStyle/>
        <a:p>
          <a:endParaRPr lang="en-US"/>
        </a:p>
      </dgm:t>
    </dgm:pt>
    <dgm:pt modelId="{C17ED86B-C3CE-0B46-B013-0D3F123EFEF5}" type="sibTrans" cxnId="{348001FA-2EA1-B949-AC8A-7828EB26E317}">
      <dgm:prSet/>
      <dgm:spPr/>
      <dgm:t>
        <a:bodyPr/>
        <a:lstStyle/>
        <a:p>
          <a:endParaRPr lang="en-US"/>
        </a:p>
      </dgm:t>
    </dgm:pt>
    <dgm:pt modelId="{502E030B-0FB9-5247-846A-1E3958E22F28}">
      <dgm:prSet phldrT="[Text]"/>
      <dgm:spPr/>
      <dgm:t>
        <a:bodyPr/>
        <a:lstStyle/>
        <a:p>
          <a:r>
            <a:rPr lang="en-US" dirty="0"/>
            <a:t>Evaluate what motion variables are known, unknown.</a:t>
          </a:r>
        </a:p>
      </dgm:t>
    </dgm:pt>
    <dgm:pt modelId="{C2938094-6885-A647-A649-A8A15342C25B}" type="parTrans" cxnId="{9434D68B-05DD-004C-A495-33B5D427BF93}">
      <dgm:prSet/>
      <dgm:spPr/>
      <dgm:t>
        <a:bodyPr/>
        <a:lstStyle/>
        <a:p>
          <a:endParaRPr lang="en-US"/>
        </a:p>
      </dgm:t>
    </dgm:pt>
    <dgm:pt modelId="{DD479AD8-9866-F84B-80AC-EA41F26E0627}" type="sibTrans" cxnId="{9434D68B-05DD-004C-A495-33B5D427BF93}">
      <dgm:prSet/>
      <dgm:spPr/>
      <dgm:t>
        <a:bodyPr/>
        <a:lstStyle/>
        <a:p>
          <a:endParaRPr lang="en-US"/>
        </a:p>
      </dgm:t>
    </dgm:pt>
    <dgm:pt modelId="{AA672D98-E026-2D4B-B554-65DF21D68995}">
      <dgm:prSet phldrT="[Text]"/>
      <dgm:spPr/>
      <dgm:t>
        <a:bodyPr/>
        <a:lstStyle/>
        <a:p>
          <a:r>
            <a:rPr lang="en-US" dirty="0"/>
            <a:t>No </a:t>
          </a:r>
        </a:p>
      </dgm:t>
    </dgm:pt>
    <dgm:pt modelId="{3D365B9D-BAC3-AE4A-85BD-585A0C9E0556}" type="parTrans" cxnId="{7EACCFEB-CCF7-EA44-BE94-35DD60B39B96}">
      <dgm:prSet/>
      <dgm:spPr/>
      <dgm:t>
        <a:bodyPr/>
        <a:lstStyle/>
        <a:p>
          <a:endParaRPr lang="en-US"/>
        </a:p>
      </dgm:t>
    </dgm:pt>
    <dgm:pt modelId="{C690B524-EA79-6944-B126-E53780BCE030}" type="sibTrans" cxnId="{7EACCFEB-CCF7-EA44-BE94-35DD60B39B96}">
      <dgm:prSet/>
      <dgm:spPr/>
      <dgm:t>
        <a:bodyPr/>
        <a:lstStyle/>
        <a:p>
          <a:endParaRPr lang="en-US"/>
        </a:p>
      </dgm:t>
    </dgm:pt>
    <dgm:pt modelId="{B9240229-4113-E94B-AE16-823DAFE2A5DF}">
      <dgm:prSet phldrT="[Text]"/>
      <dgm:spPr/>
      <dgm:t>
        <a:bodyPr/>
        <a:lstStyle/>
        <a:p>
          <a:r>
            <a:rPr lang="en-US" dirty="0"/>
            <a:t>Acceleration is zero if at rest and remaining at rest.</a:t>
          </a:r>
        </a:p>
      </dgm:t>
    </dgm:pt>
    <dgm:pt modelId="{9071A559-61D1-8D4C-A926-84FC8DEA90EE}" type="parTrans" cxnId="{76FA7C21-6A1E-7C41-9ED2-2E04A4497394}">
      <dgm:prSet/>
      <dgm:spPr/>
      <dgm:t>
        <a:bodyPr/>
        <a:lstStyle/>
        <a:p>
          <a:endParaRPr lang="en-US"/>
        </a:p>
      </dgm:t>
    </dgm:pt>
    <dgm:pt modelId="{AE98409B-9BF3-214D-8E4C-274F83C61048}" type="sibTrans" cxnId="{76FA7C21-6A1E-7C41-9ED2-2E04A4497394}">
      <dgm:prSet/>
      <dgm:spPr/>
      <dgm:t>
        <a:bodyPr/>
        <a:lstStyle/>
        <a:p>
          <a:endParaRPr lang="en-US"/>
        </a:p>
      </dgm:t>
    </dgm:pt>
    <dgm:pt modelId="{560EF3BA-24E1-B94B-BB79-3BBA72B0F828}">
      <dgm:prSet phldrT="[Text]"/>
      <dgm:spPr/>
      <dgm:t>
        <a:bodyPr/>
        <a:lstStyle/>
        <a:p>
          <a:r>
            <a:rPr lang="en-US" dirty="0"/>
            <a:t>No work is done if there is no displacement.</a:t>
          </a:r>
        </a:p>
      </dgm:t>
    </dgm:pt>
    <dgm:pt modelId="{7E393465-0A4F-C548-A364-ED7A689D33A6}" type="parTrans" cxnId="{5403EE9C-30CA-8048-96AA-D0EC882ED08F}">
      <dgm:prSet/>
      <dgm:spPr/>
      <dgm:t>
        <a:bodyPr/>
        <a:lstStyle/>
        <a:p>
          <a:endParaRPr lang="en-US"/>
        </a:p>
      </dgm:t>
    </dgm:pt>
    <dgm:pt modelId="{883AA93C-11FE-1E4C-9FA3-DA49A0154058}" type="sibTrans" cxnId="{5403EE9C-30CA-8048-96AA-D0EC882ED08F}">
      <dgm:prSet/>
      <dgm:spPr/>
      <dgm:t>
        <a:bodyPr/>
        <a:lstStyle/>
        <a:p>
          <a:endParaRPr lang="en-US"/>
        </a:p>
      </dgm:t>
    </dgm:pt>
    <dgm:pt modelId="{C6924057-483B-A144-9769-593BCA512E49}">
      <dgm:prSet phldrT="[Text]"/>
      <dgm:spPr/>
      <dgm:t>
        <a:bodyPr/>
        <a:lstStyle/>
        <a:p>
          <a:r>
            <a:rPr lang="en-US" dirty="0"/>
            <a:t>Displacement is zero if at rest and remaining at rest.</a:t>
          </a:r>
        </a:p>
      </dgm:t>
    </dgm:pt>
    <dgm:pt modelId="{4B8A0C85-6006-D444-916F-A4855CF820FA}" type="parTrans" cxnId="{BC18DB0A-7B2C-194C-B581-75D0219C67B8}">
      <dgm:prSet/>
      <dgm:spPr/>
      <dgm:t>
        <a:bodyPr/>
        <a:lstStyle/>
        <a:p>
          <a:endParaRPr lang="en-US"/>
        </a:p>
      </dgm:t>
    </dgm:pt>
    <dgm:pt modelId="{D3E24DA7-4048-9545-9D15-41396075F3D8}" type="sibTrans" cxnId="{BC18DB0A-7B2C-194C-B581-75D0219C67B8}">
      <dgm:prSet/>
      <dgm:spPr/>
      <dgm:t>
        <a:bodyPr/>
        <a:lstStyle/>
        <a:p>
          <a:endParaRPr lang="en-US"/>
        </a:p>
      </dgm:t>
    </dgm:pt>
    <dgm:pt modelId="{4CE7FA49-FA41-0D4C-9DEE-40AA6512DBF5}">
      <dgm:prSet phldrT="[Text]"/>
      <dgm:spPr/>
      <dgm:t>
        <a:bodyPr/>
        <a:lstStyle/>
        <a:p>
          <a:r>
            <a:rPr lang="en-US" dirty="0"/>
            <a:t>Object must be in equilibrium, since acceleration is zero. </a:t>
          </a:r>
        </a:p>
      </dgm:t>
    </dgm:pt>
    <dgm:pt modelId="{7703FA18-EFC3-8340-8D51-7566177F2782}" type="parTrans" cxnId="{1F121D26-18ED-E54A-B5EB-D21CBC33646E}">
      <dgm:prSet/>
      <dgm:spPr/>
      <dgm:t>
        <a:bodyPr/>
        <a:lstStyle/>
        <a:p>
          <a:endParaRPr lang="en-US"/>
        </a:p>
      </dgm:t>
    </dgm:pt>
    <dgm:pt modelId="{DDE7475A-E5C8-5F4F-95CC-9EDFAC95418B}" type="sibTrans" cxnId="{1F121D26-18ED-E54A-B5EB-D21CBC33646E}">
      <dgm:prSet/>
      <dgm:spPr/>
      <dgm:t>
        <a:bodyPr/>
        <a:lstStyle/>
        <a:p>
          <a:endParaRPr lang="en-US"/>
        </a:p>
      </dgm:t>
    </dgm:pt>
    <dgm:pt modelId="{716E5144-1574-8E45-A0CC-38F6C79217C4}">
      <dgm:prSet phldrT="[Text]"/>
      <dgm:spPr/>
      <dgm:t>
        <a:bodyPr/>
        <a:lstStyle/>
        <a:p>
          <a:r>
            <a:rPr lang="en-US" dirty="0"/>
            <a:t>Velocity is zero if at rest and remaining at rest.</a:t>
          </a:r>
        </a:p>
      </dgm:t>
    </dgm:pt>
    <dgm:pt modelId="{A0E5BB02-51F4-8044-8BFE-043DD5C1D5D7}" type="parTrans" cxnId="{0DE4B054-8F06-D44B-B850-E5B5BAA88DF6}">
      <dgm:prSet/>
      <dgm:spPr/>
      <dgm:t>
        <a:bodyPr/>
        <a:lstStyle/>
        <a:p>
          <a:endParaRPr lang="en-US"/>
        </a:p>
      </dgm:t>
    </dgm:pt>
    <dgm:pt modelId="{C0BDD091-888B-C74C-AFDA-3A9BE10EB366}" type="sibTrans" cxnId="{0DE4B054-8F06-D44B-B850-E5B5BAA88DF6}">
      <dgm:prSet/>
      <dgm:spPr/>
      <dgm:t>
        <a:bodyPr/>
        <a:lstStyle/>
        <a:p>
          <a:endParaRPr lang="en-US"/>
        </a:p>
      </dgm:t>
    </dgm:pt>
    <dgm:pt modelId="{079BB49E-E73D-4C42-94C3-3766BF2D37E9}">
      <dgm:prSet phldrT="[Text]"/>
      <dgm:spPr/>
      <dgm:t>
        <a:bodyPr/>
        <a:lstStyle/>
        <a:p>
          <a:r>
            <a:rPr lang="en-US" dirty="0"/>
            <a:t>Momentum is zero.</a:t>
          </a:r>
        </a:p>
      </dgm:t>
    </dgm:pt>
    <dgm:pt modelId="{7A8D2C4F-BFDC-2B40-AB35-A8B346F30E74}" type="parTrans" cxnId="{E320F7BE-9A1F-844F-92FD-1E3490AB2F6C}">
      <dgm:prSet/>
      <dgm:spPr/>
      <dgm:t>
        <a:bodyPr/>
        <a:lstStyle/>
        <a:p>
          <a:endParaRPr lang="en-US"/>
        </a:p>
      </dgm:t>
    </dgm:pt>
    <dgm:pt modelId="{8C90D38E-2FE5-3A47-988C-7D728EE6B82E}" type="sibTrans" cxnId="{E320F7BE-9A1F-844F-92FD-1E3490AB2F6C}">
      <dgm:prSet/>
      <dgm:spPr/>
      <dgm:t>
        <a:bodyPr/>
        <a:lstStyle/>
        <a:p>
          <a:endParaRPr lang="en-US"/>
        </a:p>
      </dgm:t>
    </dgm:pt>
    <dgm:pt modelId="{9231F5BB-6621-C541-BAB9-8C306F8C3BCB}" type="pres">
      <dgm:prSet presAssocID="{6071E1D0-3F71-F149-869D-58F689FC8D80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43B307F5-C512-DF46-B7BA-7F89FA77911B}" type="pres">
      <dgm:prSet presAssocID="{6B59FBD5-AA1C-284C-9DB0-D1AFB16DA3F3}" presName="root1" presStyleCnt="0"/>
      <dgm:spPr/>
    </dgm:pt>
    <dgm:pt modelId="{F326FBE9-7666-AC43-9481-40FA14C33B73}" type="pres">
      <dgm:prSet presAssocID="{6B59FBD5-AA1C-284C-9DB0-D1AFB16DA3F3}" presName="LevelOneTextNode" presStyleLbl="node0" presStyleIdx="0" presStyleCnt="1">
        <dgm:presLayoutVars>
          <dgm:chPref val="3"/>
        </dgm:presLayoutVars>
      </dgm:prSet>
      <dgm:spPr/>
    </dgm:pt>
    <dgm:pt modelId="{CEEB37C7-53AA-1349-A804-778BC7E6845A}" type="pres">
      <dgm:prSet presAssocID="{6B59FBD5-AA1C-284C-9DB0-D1AFB16DA3F3}" presName="level2hierChild" presStyleCnt="0"/>
      <dgm:spPr/>
    </dgm:pt>
    <dgm:pt modelId="{49C15665-625D-A24B-9BA1-573A49027517}" type="pres">
      <dgm:prSet presAssocID="{50DD0E94-9E42-F24F-902D-85DE8E654071}" presName="conn2-1" presStyleLbl="parChTrans1D2" presStyleIdx="0" presStyleCnt="2"/>
      <dgm:spPr/>
    </dgm:pt>
    <dgm:pt modelId="{66F375BE-D409-4845-B227-FDF06EF87ACB}" type="pres">
      <dgm:prSet presAssocID="{50DD0E94-9E42-F24F-902D-85DE8E654071}" presName="connTx" presStyleLbl="parChTrans1D2" presStyleIdx="0" presStyleCnt="2"/>
      <dgm:spPr/>
    </dgm:pt>
    <dgm:pt modelId="{B6F2F8A7-5930-F440-968E-1509F4C1A7AB}" type="pres">
      <dgm:prSet presAssocID="{96169174-0CE1-5344-9E30-EDB739F76679}" presName="root2" presStyleCnt="0"/>
      <dgm:spPr/>
    </dgm:pt>
    <dgm:pt modelId="{5A31448F-29D8-A34B-9F3E-1852963CF8D0}" type="pres">
      <dgm:prSet presAssocID="{96169174-0CE1-5344-9E30-EDB739F76679}" presName="LevelTwoTextNode" presStyleLbl="node2" presStyleIdx="0" presStyleCnt="2">
        <dgm:presLayoutVars>
          <dgm:chPref val="3"/>
        </dgm:presLayoutVars>
      </dgm:prSet>
      <dgm:spPr/>
    </dgm:pt>
    <dgm:pt modelId="{BF79D85C-4E9A-084B-BF42-9AA8ED14FC38}" type="pres">
      <dgm:prSet presAssocID="{96169174-0CE1-5344-9E30-EDB739F76679}" presName="level3hierChild" presStyleCnt="0"/>
      <dgm:spPr/>
    </dgm:pt>
    <dgm:pt modelId="{9D6F5C6F-2145-F745-A9EF-7ACAFCD96BAD}" type="pres">
      <dgm:prSet presAssocID="{C2938094-6885-A647-A649-A8A15342C25B}" presName="conn2-1" presStyleLbl="parChTrans1D3" presStyleIdx="0" presStyleCnt="4"/>
      <dgm:spPr/>
    </dgm:pt>
    <dgm:pt modelId="{14AACD14-4068-F44D-AC17-1F428881E241}" type="pres">
      <dgm:prSet presAssocID="{C2938094-6885-A647-A649-A8A15342C25B}" presName="connTx" presStyleLbl="parChTrans1D3" presStyleIdx="0" presStyleCnt="4"/>
      <dgm:spPr/>
    </dgm:pt>
    <dgm:pt modelId="{1A25A0D0-F40E-984D-8477-C1E885A173B9}" type="pres">
      <dgm:prSet presAssocID="{502E030B-0FB9-5247-846A-1E3958E22F28}" presName="root2" presStyleCnt="0"/>
      <dgm:spPr/>
    </dgm:pt>
    <dgm:pt modelId="{E7C68759-E215-F64E-B527-C66A893E6D5E}" type="pres">
      <dgm:prSet presAssocID="{502E030B-0FB9-5247-846A-1E3958E22F28}" presName="LevelTwoTextNode" presStyleLbl="node3" presStyleIdx="0" presStyleCnt="4">
        <dgm:presLayoutVars>
          <dgm:chPref val="3"/>
        </dgm:presLayoutVars>
      </dgm:prSet>
      <dgm:spPr/>
    </dgm:pt>
    <dgm:pt modelId="{005E4E5A-8066-7F4F-B6D2-8BE41612C965}" type="pres">
      <dgm:prSet presAssocID="{502E030B-0FB9-5247-846A-1E3958E22F28}" presName="level3hierChild" presStyleCnt="0"/>
      <dgm:spPr/>
    </dgm:pt>
    <dgm:pt modelId="{F42B57CD-6E9A-0C40-9036-8EED16E7C228}" type="pres">
      <dgm:prSet presAssocID="{3D365B9D-BAC3-AE4A-85BD-585A0C9E0556}" presName="conn2-1" presStyleLbl="parChTrans1D2" presStyleIdx="1" presStyleCnt="2"/>
      <dgm:spPr/>
    </dgm:pt>
    <dgm:pt modelId="{1AB76249-0F27-E34B-829D-4768B8529397}" type="pres">
      <dgm:prSet presAssocID="{3D365B9D-BAC3-AE4A-85BD-585A0C9E0556}" presName="connTx" presStyleLbl="parChTrans1D2" presStyleIdx="1" presStyleCnt="2"/>
      <dgm:spPr/>
    </dgm:pt>
    <dgm:pt modelId="{948E85C3-3E5C-DD48-B589-7A07F8163D61}" type="pres">
      <dgm:prSet presAssocID="{AA672D98-E026-2D4B-B554-65DF21D68995}" presName="root2" presStyleCnt="0"/>
      <dgm:spPr/>
    </dgm:pt>
    <dgm:pt modelId="{81A0363B-6C4F-D94E-8525-8E341F631971}" type="pres">
      <dgm:prSet presAssocID="{AA672D98-E026-2D4B-B554-65DF21D68995}" presName="LevelTwoTextNode" presStyleLbl="node2" presStyleIdx="1" presStyleCnt="2">
        <dgm:presLayoutVars>
          <dgm:chPref val="3"/>
        </dgm:presLayoutVars>
      </dgm:prSet>
      <dgm:spPr/>
    </dgm:pt>
    <dgm:pt modelId="{651A381F-474E-F24C-ADBF-E4ECAC59227C}" type="pres">
      <dgm:prSet presAssocID="{AA672D98-E026-2D4B-B554-65DF21D68995}" presName="level3hierChild" presStyleCnt="0"/>
      <dgm:spPr/>
    </dgm:pt>
    <dgm:pt modelId="{5E5DCAD6-E6A6-FD47-821C-926A7E7A479C}" type="pres">
      <dgm:prSet presAssocID="{9071A559-61D1-8D4C-A926-84FC8DEA90EE}" presName="conn2-1" presStyleLbl="parChTrans1D3" presStyleIdx="1" presStyleCnt="4"/>
      <dgm:spPr/>
    </dgm:pt>
    <dgm:pt modelId="{B0356DCE-C44F-F743-818D-82E169850608}" type="pres">
      <dgm:prSet presAssocID="{9071A559-61D1-8D4C-A926-84FC8DEA90EE}" presName="connTx" presStyleLbl="parChTrans1D3" presStyleIdx="1" presStyleCnt="4"/>
      <dgm:spPr/>
    </dgm:pt>
    <dgm:pt modelId="{C2D2392E-7D2D-034E-968C-5B7873A68C7C}" type="pres">
      <dgm:prSet presAssocID="{B9240229-4113-E94B-AE16-823DAFE2A5DF}" presName="root2" presStyleCnt="0"/>
      <dgm:spPr/>
    </dgm:pt>
    <dgm:pt modelId="{E658B351-371A-B04A-94F1-87CFBB47E7C4}" type="pres">
      <dgm:prSet presAssocID="{B9240229-4113-E94B-AE16-823DAFE2A5DF}" presName="LevelTwoTextNode" presStyleLbl="node3" presStyleIdx="1" presStyleCnt="4">
        <dgm:presLayoutVars>
          <dgm:chPref val="3"/>
        </dgm:presLayoutVars>
      </dgm:prSet>
      <dgm:spPr/>
    </dgm:pt>
    <dgm:pt modelId="{57D6198F-32F8-1741-B377-3BF3ED8115B5}" type="pres">
      <dgm:prSet presAssocID="{B9240229-4113-E94B-AE16-823DAFE2A5DF}" presName="level3hierChild" presStyleCnt="0"/>
      <dgm:spPr/>
    </dgm:pt>
    <dgm:pt modelId="{3D9DEDE7-C799-334E-8BB9-B3E2098B893B}" type="pres">
      <dgm:prSet presAssocID="{7703FA18-EFC3-8340-8D51-7566177F2782}" presName="conn2-1" presStyleLbl="parChTrans1D4" presStyleIdx="0" presStyleCnt="3"/>
      <dgm:spPr/>
    </dgm:pt>
    <dgm:pt modelId="{B03A7D54-47A9-EB4A-BB12-6A7BFDA0A692}" type="pres">
      <dgm:prSet presAssocID="{7703FA18-EFC3-8340-8D51-7566177F2782}" presName="connTx" presStyleLbl="parChTrans1D4" presStyleIdx="0" presStyleCnt="3"/>
      <dgm:spPr/>
    </dgm:pt>
    <dgm:pt modelId="{97B45EC5-DB36-6F47-9956-E2CF3103D5D4}" type="pres">
      <dgm:prSet presAssocID="{4CE7FA49-FA41-0D4C-9DEE-40AA6512DBF5}" presName="root2" presStyleCnt="0"/>
      <dgm:spPr/>
    </dgm:pt>
    <dgm:pt modelId="{4BEB1FF2-9B68-A749-B9BE-0D54AFC73453}" type="pres">
      <dgm:prSet presAssocID="{4CE7FA49-FA41-0D4C-9DEE-40AA6512DBF5}" presName="LevelTwoTextNode" presStyleLbl="node4" presStyleIdx="0" presStyleCnt="3">
        <dgm:presLayoutVars>
          <dgm:chPref val="3"/>
        </dgm:presLayoutVars>
      </dgm:prSet>
      <dgm:spPr/>
    </dgm:pt>
    <dgm:pt modelId="{AA99A800-AD4A-004B-B395-ED10DB3AC7F8}" type="pres">
      <dgm:prSet presAssocID="{4CE7FA49-FA41-0D4C-9DEE-40AA6512DBF5}" presName="level3hierChild" presStyleCnt="0"/>
      <dgm:spPr/>
    </dgm:pt>
    <dgm:pt modelId="{CC767321-5462-364D-A433-A9EAEC9D5FEB}" type="pres">
      <dgm:prSet presAssocID="{4B8A0C85-6006-D444-916F-A4855CF820FA}" presName="conn2-1" presStyleLbl="parChTrans1D3" presStyleIdx="2" presStyleCnt="4"/>
      <dgm:spPr/>
    </dgm:pt>
    <dgm:pt modelId="{2219FED1-2831-2E47-8C2E-CF2E29937337}" type="pres">
      <dgm:prSet presAssocID="{4B8A0C85-6006-D444-916F-A4855CF820FA}" presName="connTx" presStyleLbl="parChTrans1D3" presStyleIdx="2" presStyleCnt="4"/>
      <dgm:spPr/>
    </dgm:pt>
    <dgm:pt modelId="{AEB7C7DA-95EA-6440-8B21-492CEB27E197}" type="pres">
      <dgm:prSet presAssocID="{C6924057-483B-A144-9769-593BCA512E49}" presName="root2" presStyleCnt="0"/>
      <dgm:spPr/>
    </dgm:pt>
    <dgm:pt modelId="{FD803DA7-4EA3-EB4F-9E56-9B6CB217C276}" type="pres">
      <dgm:prSet presAssocID="{C6924057-483B-A144-9769-593BCA512E49}" presName="LevelTwoTextNode" presStyleLbl="node3" presStyleIdx="2" presStyleCnt="4">
        <dgm:presLayoutVars>
          <dgm:chPref val="3"/>
        </dgm:presLayoutVars>
      </dgm:prSet>
      <dgm:spPr/>
    </dgm:pt>
    <dgm:pt modelId="{DF5BE629-8CC1-8645-B45D-45E305C531F7}" type="pres">
      <dgm:prSet presAssocID="{C6924057-483B-A144-9769-593BCA512E49}" presName="level3hierChild" presStyleCnt="0"/>
      <dgm:spPr/>
    </dgm:pt>
    <dgm:pt modelId="{B719AF71-6B6A-5A40-A747-699E78F8001D}" type="pres">
      <dgm:prSet presAssocID="{7E393465-0A4F-C548-A364-ED7A689D33A6}" presName="conn2-1" presStyleLbl="parChTrans1D4" presStyleIdx="1" presStyleCnt="3"/>
      <dgm:spPr/>
    </dgm:pt>
    <dgm:pt modelId="{4747EBF1-F4CC-FD4F-B85C-D827B410AB0B}" type="pres">
      <dgm:prSet presAssocID="{7E393465-0A4F-C548-A364-ED7A689D33A6}" presName="connTx" presStyleLbl="parChTrans1D4" presStyleIdx="1" presStyleCnt="3"/>
      <dgm:spPr/>
    </dgm:pt>
    <dgm:pt modelId="{3AEDB09E-2E95-6643-967D-496B03261B22}" type="pres">
      <dgm:prSet presAssocID="{560EF3BA-24E1-B94B-BB79-3BBA72B0F828}" presName="root2" presStyleCnt="0"/>
      <dgm:spPr/>
    </dgm:pt>
    <dgm:pt modelId="{80530450-27E2-FD40-9479-CC073D34596A}" type="pres">
      <dgm:prSet presAssocID="{560EF3BA-24E1-B94B-BB79-3BBA72B0F828}" presName="LevelTwoTextNode" presStyleLbl="node4" presStyleIdx="1" presStyleCnt="3">
        <dgm:presLayoutVars>
          <dgm:chPref val="3"/>
        </dgm:presLayoutVars>
      </dgm:prSet>
      <dgm:spPr/>
    </dgm:pt>
    <dgm:pt modelId="{7A7A1372-BC5F-9A45-97E9-9E8F64E1CB7A}" type="pres">
      <dgm:prSet presAssocID="{560EF3BA-24E1-B94B-BB79-3BBA72B0F828}" presName="level3hierChild" presStyleCnt="0"/>
      <dgm:spPr/>
    </dgm:pt>
    <dgm:pt modelId="{89002BDC-E880-7047-93CD-5939A6B37800}" type="pres">
      <dgm:prSet presAssocID="{A0E5BB02-51F4-8044-8BFE-043DD5C1D5D7}" presName="conn2-1" presStyleLbl="parChTrans1D3" presStyleIdx="3" presStyleCnt="4"/>
      <dgm:spPr/>
    </dgm:pt>
    <dgm:pt modelId="{5F309B88-E16B-6B44-8581-8416677B6E03}" type="pres">
      <dgm:prSet presAssocID="{A0E5BB02-51F4-8044-8BFE-043DD5C1D5D7}" presName="connTx" presStyleLbl="parChTrans1D3" presStyleIdx="3" presStyleCnt="4"/>
      <dgm:spPr/>
    </dgm:pt>
    <dgm:pt modelId="{1E9CA695-588B-3141-8DA1-CA992657DE91}" type="pres">
      <dgm:prSet presAssocID="{716E5144-1574-8E45-A0CC-38F6C79217C4}" presName="root2" presStyleCnt="0"/>
      <dgm:spPr/>
    </dgm:pt>
    <dgm:pt modelId="{A4A3D9A5-50AB-5F48-AB9B-E59A5BAAEC87}" type="pres">
      <dgm:prSet presAssocID="{716E5144-1574-8E45-A0CC-38F6C79217C4}" presName="LevelTwoTextNode" presStyleLbl="node3" presStyleIdx="3" presStyleCnt="4">
        <dgm:presLayoutVars>
          <dgm:chPref val="3"/>
        </dgm:presLayoutVars>
      </dgm:prSet>
      <dgm:spPr/>
    </dgm:pt>
    <dgm:pt modelId="{8238CB3B-4FD4-A148-9AD6-92BE882D2100}" type="pres">
      <dgm:prSet presAssocID="{716E5144-1574-8E45-A0CC-38F6C79217C4}" presName="level3hierChild" presStyleCnt="0"/>
      <dgm:spPr/>
    </dgm:pt>
    <dgm:pt modelId="{26388B1D-2E76-5748-BCEE-CB0FD274AD84}" type="pres">
      <dgm:prSet presAssocID="{7A8D2C4F-BFDC-2B40-AB35-A8B346F30E74}" presName="conn2-1" presStyleLbl="parChTrans1D4" presStyleIdx="2" presStyleCnt="3"/>
      <dgm:spPr/>
    </dgm:pt>
    <dgm:pt modelId="{96ADAF17-B1D7-954E-B601-3B0CE037286A}" type="pres">
      <dgm:prSet presAssocID="{7A8D2C4F-BFDC-2B40-AB35-A8B346F30E74}" presName="connTx" presStyleLbl="parChTrans1D4" presStyleIdx="2" presStyleCnt="3"/>
      <dgm:spPr/>
    </dgm:pt>
    <dgm:pt modelId="{E05FF983-5990-FC48-B524-2645605C82E5}" type="pres">
      <dgm:prSet presAssocID="{079BB49E-E73D-4C42-94C3-3766BF2D37E9}" presName="root2" presStyleCnt="0"/>
      <dgm:spPr/>
    </dgm:pt>
    <dgm:pt modelId="{78D84BE5-67CF-604B-B725-202888BF9F2E}" type="pres">
      <dgm:prSet presAssocID="{079BB49E-E73D-4C42-94C3-3766BF2D37E9}" presName="LevelTwoTextNode" presStyleLbl="node4" presStyleIdx="2" presStyleCnt="3">
        <dgm:presLayoutVars>
          <dgm:chPref val="3"/>
        </dgm:presLayoutVars>
      </dgm:prSet>
      <dgm:spPr/>
    </dgm:pt>
    <dgm:pt modelId="{981DDF0D-B80C-5140-BF57-4F8E3EA86F9D}" type="pres">
      <dgm:prSet presAssocID="{079BB49E-E73D-4C42-94C3-3766BF2D37E9}" presName="level3hierChild" presStyleCnt="0"/>
      <dgm:spPr/>
    </dgm:pt>
  </dgm:ptLst>
  <dgm:cxnLst>
    <dgm:cxn modelId="{506EDB00-42F7-3349-88AA-0795B9E046D8}" type="presOf" srcId="{C2938094-6885-A647-A649-A8A15342C25B}" destId="{14AACD14-4068-F44D-AC17-1F428881E241}" srcOrd="1" destOrd="0" presId="urn:microsoft.com/office/officeart/2005/8/layout/hierarchy2"/>
    <dgm:cxn modelId="{761A1A03-94E2-0C46-87A2-1E538BA3B6D5}" type="presOf" srcId="{6071E1D0-3F71-F149-869D-58F689FC8D80}" destId="{9231F5BB-6621-C541-BAB9-8C306F8C3BCB}" srcOrd="0" destOrd="0" presId="urn:microsoft.com/office/officeart/2005/8/layout/hierarchy2"/>
    <dgm:cxn modelId="{7B6B6105-4C7C-E044-91E3-DDED7F86C02E}" type="presOf" srcId="{4B8A0C85-6006-D444-916F-A4855CF820FA}" destId="{2219FED1-2831-2E47-8C2E-CF2E29937337}" srcOrd="1" destOrd="0" presId="urn:microsoft.com/office/officeart/2005/8/layout/hierarchy2"/>
    <dgm:cxn modelId="{BC18DB0A-7B2C-194C-B581-75D0219C67B8}" srcId="{AA672D98-E026-2D4B-B554-65DF21D68995}" destId="{C6924057-483B-A144-9769-593BCA512E49}" srcOrd="1" destOrd="0" parTransId="{4B8A0C85-6006-D444-916F-A4855CF820FA}" sibTransId="{D3E24DA7-4048-9545-9D15-41396075F3D8}"/>
    <dgm:cxn modelId="{B05A8A0E-929A-9546-BC42-2694D9FF1D05}" type="presOf" srcId="{7A8D2C4F-BFDC-2B40-AB35-A8B346F30E74}" destId="{96ADAF17-B1D7-954E-B601-3B0CE037286A}" srcOrd="1" destOrd="0" presId="urn:microsoft.com/office/officeart/2005/8/layout/hierarchy2"/>
    <dgm:cxn modelId="{F6351C11-5064-9C47-85C7-44D9B666BC57}" type="presOf" srcId="{716E5144-1574-8E45-A0CC-38F6C79217C4}" destId="{A4A3D9A5-50AB-5F48-AB9B-E59A5BAAEC87}" srcOrd="0" destOrd="0" presId="urn:microsoft.com/office/officeart/2005/8/layout/hierarchy2"/>
    <dgm:cxn modelId="{41E69F19-F098-9940-B6D7-54C4FE84D878}" type="presOf" srcId="{50DD0E94-9E42-F24F-902D-85DE8E654071}" destId="{49C15665-625D-A24B-9BA1-573A49027517}" srcOrd="0" destOrd="0" presId="urn:microsoft.com/office/officeart/2005/8/layout/hierarchy2"/>
    <dgm:cxn modelId="{B9D0F71C-EC78-C64E-AFC5-C6D92FA6342D}" type="presOf" srcId="{9071A559-61D1-8D4C-A926-84FC8DEA90EE}" destId="{5E5DCAD6-E6A6-FD47-821C-926A7E7A479C}" srcOrd="0" destOrd="0" presId="urn:microsoft.com/office/officeart/2005/8/layout/hierarchy2"/>
    <dgm:cxn modelId="{51B48F1D-E4FE-2947-9542-6E45A662C504}" type="presOf" srcId="{7E393465-0A4F-C548-A364-ED7A689D33A6}" destId="{B719AF71-6B6A-5A40-A747-699E78F8001D}" srcOrd="0" destOrd="0" presId="urn:microsoft.com/office/officeart/2005/8/layout/hierarchy2"/>
    <dgm:cxn modelId="{76FA7C21-6A1E-7C41-9ED2-2E04A4497394}" srcId="{AA672D98-E026-2D4B-B554-65DF21D68995}" destId="{B9240229-4113-E94B-AE16-823DAFE2A5DF}" srcOrd="0" destOrd="0" parTransId="{9071A559-61D1-8D4C-A926-84FC8DEA90EE}" sibTransId="{AE98409B-9BF3-214D-8E4C-274F83C61048}"/>
    <dgm:cxn modelId="{A5EEEF24-1871-9446-9910-754F8D0A1E40}" type="presOf" srcId="{6B59FBD5-AA1C-284C-9DB0-D1AFB16DA3F3}" destId="{F326FBE9-7666-AC43-9481-40FA14C33B73}" srcOrd="0" destOrd="0" presId="urn:microsoft.com/office/officeart/2005/8/layout/hierarchy2"/>
    <dgm:cxn modelId="{1F121D26-18ED-E54A-B5EB-D21CBC33646E}" srcId="{B9240229-4113-E94B-AE16-823DAFE2A5DF}" destId="{4CE7FA49-FA41-0D4C-9DEE-40AA6512DBF5}" srcOrd="0" destOrd="0" parTransId="{7703FA18-EFC3-8340-8D51-7566177F2782}" sibTransId="{DDE7475A-E5C8-5F4F-95CC-9EDFAC95418B}"/>
    <dgm:cxn modelId="{09B18B29-C8AD-1245-8389-763711D4AA63}" type="presOf" srcId="{3D365B9D-BAC3-AE4A-85BD-585A0C9E0556}" destId="{1AB76249-0F27-E34B-829D-4768B8529397}" srcOrd="1" destOrd="0" presId="urn:microsoft.com/office/officeart/2005/8/layout/hierarchy2"/>
    <dgm:cxn modelId="{A545C22E-65DC-3447-B42D-E9F050A4AA0B}" type="presOf" srcId="{AA672D98-E026-2D4B-B554-65DF21D68995}" destId="{81A0363B-6C4F-D94E-8525-8E341F631971}" srcOrd="0" destOrd="0" presId="urn:microsoft.com/office/officeart/2005/8/layout/hierarchy2"/>
    <dgm:cxn modelId="{7F925431-F768-C940-9A87-523128850AEE}" type="presOf" srcId="{4CE7FA49-FA41-0D4C-9DEE-40AA6512DBF5}" destId="{4BEB1FF2-9B68-A749-B9BE-0D54AFC73453}" srcOrd="0" destOrd="0" presId="urn:microsoft.com/office/officeart/2005/8/layout/hierarchy2"/>
    <dgm:cxn modelId="{833CBB32-F7CE-9F4A-B1CF-C30A4F00F743}" type="presOf" srcId="{4B8A0C85-6006-D444-916F-A4855CF820FA}" destId="{CC767321-5462-364D-A433-A9EAEC9D5FEB}" srcOrd="0" destOrd="0" presId="urn:microsoft.com/office/officeart/2005/8/layout/hierarchy2"/>
    <dgm:cxn modelId="{41C5F53A-9DF7-864C-99AB-0EA6DD67DEA6}" type="presOf" srcId="{C6924057-483B-A144-9769-593BCA512E49}" destId="{FD803DA7-4EA3-EB4F-9E56-9B6CB217C276}" srcOrd="0" destOrd="0" presId="urn:microsoft.com/office/officeart/2005/8/layout/hierarchy2"/>
    <dgm:cxn modelId="{0DE4B054-8F06-D44B-B850-E5B5BAA88DF6}" srcId="{AA672D98-E026-2D4B-B554-65DF21D68995}" destId="{716E5144-1574-8E45-A0CC-38F6C79217C4}" srcOrd="2" destOrd="0" parTransId="{A0E5BB02-51F4-8044-8BFE-043DD5C1D5D7}" sibTransId="{C0BDD091-888B-C74C-AFDA-3A9BE10EB366}"/>
    <dgm:cxn modelId="{2E12DA5A-C245-2049-A396-5F5C77C82A6F}" type="presOf" srcId="{A0E5BB02-51F4-8044-8BFE-043DD5C1D5D7}" destId="{89002BDC-E880-7047-93CD-5939A6B37800}" srcOrd="0" destOrd="0" presId="urn:microsoft.com/office/officeart/2005/8/layout/hierarchy2"/>
    <dgm:cxn modelId="{B4D2235C-9D73-7B4C-A766-E6031FD24089}" type="presOf" srcId="{502E030B-0FB9-5247-846A-1E3958E22F28}" destId="{E7C68759-E215-F64E-B527-C66A893E6D5E}" srcOrd="0" destOrd="0" presId="urn:microsoft.com/office/officeart/2005/8/layout/hierarchy2"/>
    <dgm:cxn modelId="{8270025D-1048-EC4A-9E11-E26662B4F40D}" type="presOf" srcId="{079BB49E-E73D-4C42-94C3-3766BF2D37E9}" destId="{78D84BE5-67CF-604B-B725-202888BF9F2E}" srcOrd="0" destOrd="0" presId="urn:microsoft.com/office/officeart/2005/8/layout/hierarchy2"/>
    <dgm:cxn modelId="{190B1662-5238-FD48-9679-92B290DCBB61}" type="presOf" srcId="{96169174-0CE1-5344-9E30-EDB739F76679}" destId="{5A31448F-29D8-A34B-9F3E-1852963CF8D0}" srcOrd="0" destOrd="0" presId="urn:microsoft.com/office/officeart/2005/8/layout/hierarchy2"/>
    <dgm:cxn modelId="{632C707E-AEB5-A34F-99E1-CAF84555095C}" type="presOf" srcId="{C2938094-6885-A647-A649-A8A15342C25B}" destId="{9D6F5C6F-2145-F745-A9EF-7ACAFCD96BAD}" srcOrd="0" destOrd="0" presId="urn:microsoft.com/office/officeart/2005/8/layout/hierarchy2"/>
    <dgm:cxn modelId="{F7E8C77E-434C-6A44-AB69-CB7F816D17DE}" type="presOf" srcId="{7A8D2C4F-BFDC-2B40-AB35-A8B346F30E74}" destId="{26388B1D-2E76-5748-BCEE-CB0FD274AD84}" srcOrd="0" destOrd="0" presId="urn:microsoft.com/office/officeart/2005/8/layout/hierarchy2"/>
    <dgm:cxn modelId="{6ED1CB7F-DF29-324C-B876-786D7A4EF511}" type="presOf" srcId="{7703FA18-EFC3-8340-8D51-7566177F2782}" destId="{B03A7D54-47A9-EB4A-BB12-6A7BFDA0A692}" srcOrd="1" destOrd="0" presId="urn:microsoft.com/office/officeart/2005/8/layout/hierarchy2"/>
    <dgm:cxn modelId="{9434D68B-05DD-004C-A495-33B5D427BF93}" srcId="{96169174-0CE1-5344-9E30-EDB739F76679}" destId="{502E030B-0FB9-5247-846A-1E3958E22F28}" srcOrd="0" destOrd="0" parTransId="{C2938094-6885-A647-A649-A8A15342C25B}" sibTransId="{DD479AD8-9866-F84B-80AC-EA41F26E0627}"/>
    <dgm:cxn modelId="{AAB69B99-933A-AF40-B71B-2B004BDFFA1B}" type="presOf" srcId="{7703FA18-EFC3-8340-8D51-7566177F2782}" destId="{3D9DEDE7-C799-334E-8BB9-B3E2098B893B}" srcOrd="0" destOrd="0" presId="urn:microsoft.com/office/officeart/2005/8/layout/hierarchy2"/>
    <dgm:cxn modelId="{372F9D99-B5D2-264D-B9BE-D4F94FC61595}" type="presOf" srcId="{3D365B9D-BAC3-AE4A-85BD-585A0C9E0556}" destId="{F42B57CD-6E9A-0C40-9036-8EED16E7C228}" srcOrd="0" destOrd="0" presId="urn:microsoft.com/office/officeart/2005/8/layout/hierarchy2"/>
    <dgm:cxn modelId="{5403EE9C-30CA-8048-96AA-D0EC882ED08F}" srcId="{C6924057-483B-A144-9769-593BCA512E49}" destId="{560EF3BA-24E1-B94B-BB79-3BBA72B0F828}" srcOrd="0" destOrd="0" parTransId="{7E393465-0A4F-C548-A364-ED7A689D33A6}" sibTransId="{883AA93C-11FE-1E4C-9FA3-DA49A0154058}"/>
    <dgm:cxn modelId="{B860D99D-7593-D947-8EB2-BE2CA849B3D0}" type="presOf" srcId="{9071A559-61D1-8D4C-A926-84FC8DEA90EE}" destId="{B0356DCE-C44F-F743-818D-82E169850608}" srcOrd="1" destOrd="0" presId="urn:microsoft.com/office/officeart/2005/8/layout/hierarchy2"/>
    <dgm:cxn modelId="{C83551A2-8F6B-AA49-AE95-4BAF0DC257A0}" type="presOf" srcId="{560EF3BA-24E1-B94B-BB79-3BBA72B0F828}" destId="{80530450-27E2-FD40-9479-CC073D34596A}" srcOrd="0" destOrd="0" presId="urn:microsoft.com/office/officeart/2005/8/layout/hierarchy2"/>
    <dgm:cxn modelId="{0047E7AA-E1F3-0542-AB20-031FDAAEA661}" type="presOf" srcId="{7E393465-0A4F-C548-A364-ED7A689D33A6}" destId="{4747EBF1-F4CC-FD4F-B85C-D827B410AB0B}" srcOrd="1" destOrd="0" presId="urn:microsoft.com/office/officeart/2005/8/layout/hierarchy2"/>
    <dgm:cxn modelId="{1BC17EAF-2A97-A147-8F92-F3632B78DF92}" type="presOf" srcId="{B9240229-4113-E94B-AE16-823DAFE2A5DF}" destId="{E658B351-371A-B04A-94F1-87CFBB47E7C4}" srcOrd="0" destOrd="0" presId="urn:microsoft.com/office/officeart/2005/8/layout/hierarchy2"/>
    <dgm:cxn modelId="{E320F7BE-9A1F-844F-92FD-1E3490AB2F6C}" srcId="{716E5144-1574-8E45-A0CC-38F6C79217C4}" destId="{079BB49E-E73D-4C42-94C3-3766BF2D37E9}" srcOrd="0" destOrd="0" parTransId="{7A8D2C4F-BFDC-2B40-AB35-A8B346F30E74}" sibTransId="{8C90D38E-2FE5-3A47-988C-7D728EE6B82E}"/>
    <dgm:cxn modelId="{7EACCFEB-CCF7-EA44-BE94-35DD60B39B96}" srcId="{6B59FBD5-AA1C-284C-9DB0-D1AFB16DA3F3}" destId="{AA672D98-E026-2D4B-B554-65DF21D68995}" srcOrd="1" destOrd="0" parTransId="{3D365B9D-BAC3-AE4A-85BD-585A0C9E0556}" sibTransId="{C690B524-EA79-6944-B126-E53780BCE030}"/>
    <dgm:cxn modelId="{99437AED-FA29-1445-8191-0FC0507102E4}" srcId="{6071E1D0-3F71-F149-869D-58F689FC8D80}" destId="{6B59FBD5-AA1C-284C-9DB0-D1AFB16DA3F3}" srcOrd="0" destOrd="0" parTransId="{80750866-CE23-D54D-BB77-3ED03A1B5941}" sibTransId="{32CE5744-73B6-8A40-94C2-17F65A2205D1}"/>
    <dgm:cxn modelId="{806FCAF2-5366-CA4D-B097-04737C3CE701}" type="presOf" srcId="{50DD0E94-9E42-F24F-902D-85DE8E654071}" destId="{66F375BE-D409-4845-B227-FDF06EF87ACB}" srcOrd="1" destOrd="0" presId="urn:microsoft.com/office/officeart/2005/8/layout/hierarchy2"/>
    <dgm:cxn modelId="{0D44C9F4-6CE9-1A4A-A328-9CF543C89D9A}" type="presOf" srcId="{A0E5BB02-51F4-8044-8BFE-043DD5C1D5D7}" destId="{5F309B88-E16B-6B44-8581-8416677B6E03}" srcOrd="1" destOrd="0" presId="urn:microsoft.com/office/officeart/2005/8/layout/hierarchy2"/>
    <dgm:cxn modelId="{348001FA-2EA1-B949-AC8A-7828EB26E317}" srcId="{6B59FBD5-AA1C-284C-9DB0-D1AFB16DA3F3}" destId="{96169174-0CE1-5344-9E30-EDB739F76679}" srcOrd="0" destOrd="0" parTransId="{50DD0E94-9E42-F24F-902D-85DE8E654071}" sibTransId="{C17ED86B-C3CE-0B46-B013-0D3F123EFEF5}"/>
    <dgm:cxn modelId="{8270A65E-FC18-4F46-90B9-4720E8A4CF59}" type="presParOf" srcId="{9231F5BB-6621-C541-BAB9-8C306F8C3BCB}" destId="{43B307F5-C512-DF46-B7BA-7F89FA77911B}" srcOrd="0" destOrd="0" presId="urn:microsoft.com/office/officeart/2005/8/layout/hierarchy2"/>
    <dgm:cxn modelId="{B66DD3BA-203D-A246-8B47-41B0D7FC66F1}" type="presParOf" srcId="{43B307F5-C512-DF46-B7BA-7F89FA77911B}" destId="{F326FBE9-7666-AC43-9481-40FA14C33B73}" srcOrd="0" destOrd="0" presId="urn:microsoft.com/office/officeart/2005/8/layout/hierarchy2"/>
    <dgm:cxn modelId="{D1086A68-1798-3647-9B16-C65A2D528F26}" type="presParOf" srcId="{43B307F5-C512-DF46-B7BA-7F89FA77911B}" destId="{CEEB37C7-53AA-1349-A804-778BC7E6845A}" srcOrd="1" destOrd="0" presId="urn:microsoft.com/office/officeart/2005/8/layout/hierarchy2"/>
    <dgm:cxn modelId="{CBD4E156-AC77-9548-ADCD-1D75869B16EE}" type="presParOf" srcId="{CEEB37C7-53AA-1349-A804-778BC7E6845A}" destId="{49C15665-625D-A24B-9BA1-573A49027517}" srcOrd="0" destOrd="0" presId="urn:microsoft.com/office/officeart/2005/8/layout/hierarchy2"/>
    <dgm:cxn modelId="{8CA3014F-0721-0B4F-B8D2-9DF8C40AFEDF}" type="presParOf" srcId="{49C15665-625D-A24B-9BA1-573A49027517}" destId="{66F375BE-D409-4845-B227-FDF06EF87ACB}" srcOrd="0" destOrd="0" presId="urn:microsoft.com/office/officeart/2005/8/layout/hierarchy2"/>
    <dgm:cxn modelId="{11A595EC-6D78-744E-9594-9B64F1B032BA}" type="presParOf" srcId="{CEEB37C7-53AA-1349-A804-778BC7E6845A}" destId="{B6F2F8A7-5930-F440-968E-1509F4C1A7AB}" srcOrd="1" destOrd="0" presId="urn:microsoft.com/office/officeart/2005/8/layout/hierarchy2"/>
    <dgm:cxn modelId="{1A416B29-EA54-9749-829E-1CDEE0837DFF}" type="presParOf" srcId="{B6F2F8A7-5930-F440-968E-1509F4C1A7AB}" destId="{5A31448F-29D8-A34B-9F3E-1852963CF8D0}" srcOrd="0" destOrd="0" presId="urn:microsoft.com/office/officeart/2005/8/layout/hierarchy2"/>
    <dgm:cxn modelId="{F9F5D4FA-3A57-9046-8620-B5B43F5F2EEC}" type="presParOf" srcId="{B6F2F8A7-5930-F440-968E-1509F4C1A7AB}" destId="{BF79D85C-4E9A-084B-BF42-9AA8ED14FC38}" srcOrd="1" destOrd="0" presId="urn:microsoft.com/office/officeart/2005/8/layout/hierarchy2"/>
    <dgm:cxn modelId="{5F57373A-2797-6C4B-8557-8AC266D135F3}" type="presParOf" srcId="{BF79D85C-4E9A-084B-BF42-9AA8ED14FC38}" destId="{9D6F5C6F-2145-F745-A9EF-7ACAFCD96BAD}" srcOrd="0" destOrd="0" presId="urn:microsoft.com/office/officeart/2005/8/layout/hierarchy2"/>
    <dgm:cxn modelId="{4BB49A2E-AFA7-5449-933E-37F3DDD4B613}" type="presParOf" srcId="{9D6F5C6F-2145-F745-A9EF-7ACAFCD96BAD}" destId="{14AACD14-4068-F44D-AC17-1F428881E241}" srcOrd="0" destOrd="0" presId="urn:microsoft.com/office/officeart/2005/8/layout/hierarchy2"/>
    <dgm:cxn modelId="{03AE4D26-01A9-8D47-8DE7-F4890DA38741}" type="presParOf" srcId="{BF79D85C-4E9A-084B-BF42-9AA8ED14FC38}" destId="{1A25A0D0-F40E-984D-8477-C1E885A173B9}" srcOrd="1" destOrd="0" presId="urn:microsoft.com/office/officeart/2005/8/layout/hierarchy2"/>
    <dgm:cxn modelId="{0A1E5274-677E-A34C-87CA-5B545A668DC7}" type="presParOf" srcId="{1A25A0D0-F40E-984D-8477-C1E885A173B9}" destId="{E7C68759-E215-F64E-B527-C66A893E6D5E}" srcOrd="0" destOrd="0" presId="urn:microsoft.com/office/officeart/2005/8/layout/hierarchy2"/>
    <dgm:cxn modelId="{C4CE5810-3952-8145-9106-A2D0B9AB7AD9}" type="presParOf" srcId="{1A25A0D0-F40E-984D-8477-C1E885A173B9}" destId="{005E4E5A-8066-7F4F-B6D2-8BE41612C965}" srcOrd="1" destOrd="0" presId="urn:microsoft.com/office/officeart/2005/8/layout/hierarchy2"/>
    <dgm:cxn modelId="{9B649550-E0FD-404C-AFEC-05CD43FD63D6}" type="presParOf" srcId="{CEEB37C7-53AA-1349-A804-778BC7E6845A}" destId="{F42B57CD-6E9A-0C40-9036-8EED16E7C228}" srcOrd="2" destOrd="0" presId="urn:microsoft.com/office/officeart/2005/8/layout/hierarchy2"/>
    <dgm:cxn modelId="{269962F9-5873-6B42-9C05-769C8E887046}" type="presParOf" srcId="{F42B57CD-6E9A-0C40-9036-8EED16E7C228}" destId="{1AB76249-0F27-E34B-829D-4768B8529397}" srcOrd="0" destOrd="0" presId="urn:microsoft.com/office/officeart/2005/8/layout/hierarchy2"/>
    <dgm:cxn modelId="{09F4894F-2AEF-5B48-A67E-6A445E976FD7}" type="presParOf" srcId="{CEEB37C7-53AA-1349-A804-778BC7E6845A}" destId="{948E85C3-3E5C-DD48-B589-7A07F8163D61}" srcOrd="3" destOrd="0" presId="urn:microsoft.com/office/officeart/2005/8/layout/hierarchy2"/>
    <dgm:cxn modelId="{95CC55E3-6168-6C45-A393-D176857513A9}" type="presParOf" srcId="{948E85C3-3E5C-DD48-B589-7A07F8163D61}" destId="{81A0363B-6C4F-D94E-8525-8E341F631971}" srcOrd="0" destOrd="0" presId="urn:microsoft.com/office/officeart/2005/8/layout/hierarchy2"/>
    <dgm:cxn modelId="{9BC97800-EFE6-B949-A108-054B20E0A706}" type="presParOf" srcId="{948E85C3-3E5C-DD48-B589-7A07F8163D61}" destId="{651A381F-474E-F24C-ADBF-E4ECAC59227C}" srcOrd="1" destOrd="0" presId="urn:microsoft.com/office/officeart/2005/8/layout/hierarchy2"/>
    <dgm:cxn modelId="{7B341EE7-A06C-D549-8C68-ACBC8E991115}" type="presParOf" srcId="{651A381F-474E-F24C-ADBF-E4ECAC59227C}" destId="{5E5DCAD6-E6A6-FD47-821C-926A7E7A479C}" srcOrd="0" destOrd="0" presId="urn:microsoft.com/office/officeart/2005/8/layout/hierarchy2"/>
    <dgm:cxn modelId="{F5DA2D32-C087-2D40-AF89-6748554A8C42}" type="presParOf" srcId="{5E5DCAD6-E6A6-FD47-821C-926A7E7A479C}" destId="{B0356DCE-C44F-F743-818D-82E169850608}" srcOrd="0" destOrd="0" presId="urn:microsoft.com/office/officeart/2005/8/layout/hierarchy2"/>
    <dgm:cxn modelId="{07C3FF78-8A0B-C74B-8E6A-D8D1C05A0634}" type="presParOf" srcId="{651A381F-474E-F24C-ADBF-E4ECAC59227C}" destId="{C2D2392E-7D2D-034E-968C-5B7873A68C7C}" srcOrd="1" destOrd="0" presId="urn:microsoft.com/office/officeart/2005/8/layout/hierarchy2"/>
    <dgm:cxn modelId="{EE2B456B-CD1B-044A-BBA2-16EEAF4B46DD}" type="presParOf" srcId="{C2D2392E-7D2D-034E-968C-5B7873A68C7C}" destId="{E658B351-371A-B04A-94F1-87CFBB47E7C4}" srcOrd="0" destOrd="0" presId="urn:microsoft.com/office/officeart/2005/8/layout/hierarchy2"/>
    <dgm:cxn modelId="{9449E4B1-6F1B-3544-A4CA-CB29C9159E83}" type="presParOf" srcId="{C2D2392E-7D2D-034E-968C-5B7873A68C7C}" destId="{57D6198F-32F8-1741-B377-3BF3ED8115B5}" srcOrd="1" destOrd="0" presId="urn:microsoft.com/office/officeart/2005/8/layout/hierarchy2"/>
    <dgm:cxn modelId="{845A31DF-89D1-8642-9907-5E6E301F0895}" type="presParOf" srcId="{57D6198F-32F8-1741-B377-3BF3ED8115B5}" destId="{3D9DEDE7-C799-334E-8BB9-B3E2098B893B}" srcOrd="0" destOrd="0" presId="urn:microsoft.com/office/officeart/2005/8/layout/hierarchy2"/>
    <dgm:cxn modelId="{3500E872-1760-AC41-81E7-0180DB0707D2}" type="presParOf" srcId="{3D9DEDE7-C799-334E-8BB9-B3E2098B893B}" destId="{B03A7D54-47A9-EB4A-BB12-6A7BFDA0A692}" srcOrd="0" destOrd="0" presId="urn:microsoft.com/office/officeart/2005/8/layout/hierarchy2"/>
    <dgm:cxn modelId="{5FC372BC-40CD-B945-B8F5-CF08F23186E0}" type="presParOf" srcId="{57D6198F-32F8-1741-B377-3BF3ED8115B5}" destId="{97B45EC5-DB36-6F47-9956-E2CF3103D5D4}" srcOrd="1" destOrd="0" presId="urn:microsoft.com/office/officeart/2005/8/layout/hierarchy2"/>
    <dgm:cxn modelId="{DBDEF8DB-A254-8B45-B74F-8A168D32A69A}" type="presParOf" srcId="{97B45EC5-DB36-6F47-9956-E2CF3103D5D4}" destId="{4BEB1FF2-9B68-A749-B9BE-0D54AFC73453}" srcOrd="0" destOrd="0" presId="urn:microsoft.com/office/officeart/2005/8/layout/hierarchy2"/>
    <dgm:cxn modelId="{52AC4C80-71C7-DD41-A693-CC23A112B24A}" type="presParOf" srcId="{97B45EC5-DB36-6F47-9956-E2CF3103D5D4}" destId="{AA99A800-AD4A-004B-B395-ED10DB3AC7F8}" srcOrd="1" destOrd="0" presId="urn:microsoft.com/office/officeart/2005/8/layout/hierarchy2"/>
    <dgm:cxn modelId="{198B3313-EE41-2C44-9DC2-6DFB5F633A04}" type="presParOf" srcId="{651A381F-474E-F24C-ADBF-E4ECAC59227C}" destId="{CC767321-5462-364D-A433-A9EAEC9D5FEB}" srcOrd="2" destOrd="0" presId="urn:microsoft.com/office/officeart/2005/8/layout/hierarchy2"/>
    <dgm:cxn modelId="{5D128B03-19B3-0D43-AC69-E3BD4DE026D7}" type="presParOf" srcId="{CC767321-5462-364D-A433-A9EAEC9D5FEB}" destId="{2219FED1-2831-2E47-8C2E-CF2E29937337}" srcOrd="0" destOrd="0" presId="urn:microsoft.com/office/officeart/2005/8/layout/hierarchy2"/>
    <dgm:cxn modelId="{D27A9348-C97B-EB41-9573-9098DC99F34A}" type="presParOf" srcId="{651A381F-474E-F24C-ADBF-E4ECAC59227C}" destId="{AEB7C7DA-95EA-6440-8B21-492CEB27E197}" srcOrd="3" destOrd="0" presId="urn:microsoft.com/office/officeart/2005/8/layout/hierarchy2"/>
    <dgm:cxn modelId="{78E3D5AD-75CE-044C-9A5E-8A42299CCCFB}" type="presParOf" srcId="{AEB7C7DA-95EA-6440-8B21-492CEB27E197}" destId="{FD803DA7-4EA3-EB4F-9E56-9B6CB217C276}" srcOrd="0" destOrd="0" presId="urn:microsoft.com/office/officeart/2005/8/layout/hierarchy2"/>
    <dgm:cxn modelId="{6B7AC177-FACE-4E4F-9D2F-7485E8B15D18}" type="presParOf" srcId="{AEB7C7DA-95EA-6440-8B21-492CEB27E197}" destId="{DF5BE629-8CC1-8645-B45D-45E305C531F7}" srcOrd="1" destOrd="0" presId="urn:microsoft.com/office/officeart/2005/8/layout/hierarchy2"/>
    <dgm:cxn modelId="{59153D1C-DE0A-CF4B-8886-34987499455C}" type="presParOf" srcId="{DF5BE629-8CC1-8645-B45D-45E305C531F7}" destId="{B719AF71-6B6A-5A40-A747-699E78F8001D}" srcOrd="0" destOrd="0" presId="urn:microsoft.com/office/officeart/2005/8/layout/hierarchy2"/>
    <dgm:cxn modelId="{1FF1D3FF-F4CB-9C46-AFD4-403DC6BB32DE}" type="presParOf" srcId="{B719AF71-6B6A-5A40-A747-699E78F8001D}" destId="{4747EBF1-F4CC-FD4F-B85C-D827B410AB0B}" srcOrd="0" destOrd="0" presId="urn:microsoft.com/office/officeart/2005/8/layout/hierarchy2"/>
    <dgm:cxn modelId="{992076BE-4F5E-C34B-BC6C-81FC0187CAEE}" type="presParOf" srcId="{DF5BE629-8CC1-8645-B45D-45E305C531F7}" destId="{3AEDB09E-2E95-6643-967D-496B03261B22}" srcOrd="1" destOrd="0" presId="urn:microsoft.com/office/officeart/2005/8/layout/hierarchy2"/>
    <dgm:cxn modelId="{3F50032D-ACAF-934F-A9C0-F7E86F66FCBA}" type="presParOf" srcId="{3AEDB09E-2E95-6643-967D-496B03261B22}" destId="{80530450-27E2-FD40-9479-CC073D34596A}" srcOrd="0" destOrd="0" presId="urn:microsoft.com/office/officeart/2005/8/layout/hierarchy2"/>
    <dgm:cxn modelId="{03519B57-A92A-924B-88C8-F608369DEAC8}" type="presParOf" srcId="{3AEDB09E-2E95-6643-967D-496B03261B22}" destId="{7A7A1372-BC5F-9A45-97E9-9E8F64E1CB7A}" srcOrd="1" destOrd="0" presId="urn:microsoft.com/office/officeart/2005/8/layout/hierarchy2"/>
    <dgm:cxn modelId="{5C4F3AFF-479A-AD4D-85F8-F325EF8D6A5E}" type="presParOf" srcId="{651A381F-474E-F24C-ADBF-E4ECAC59227C}" destId="{89002BDC-E880-7047-93CD-5939A6B37800}" srcOrd="4" destOrd="0" presId="urn:microsoft.com/office/officeart/2005/8/layout/hierarchy2"/>
    <dgm:cxn modelId="{165A66C3-0040-7548-95A8-C15CFA4D781B}" type="presParOf" srcId="{89002BDC-E880-7047-93CD-5939A6B37800}" destId="{5F309B88-E16B-6B44-8581-8416677B6E03}" srcOrd="0" destOrd="0" presId="urn:microsoft.com/office/officeart/2005/8/layout/hierarchy2"/>
    <dgm:cxn modelId="{614DED48-0E2C-E54C-8D7D-6D1078DBFFF4}" type="presParOf" srcId="{651A381F-474E-F24C-ADBF-E4ECAC59227C}" destId="{1E9CA695-588B-3141-8DA1-CA992657DE91}" srcOrd="5" destOrd="0" presId="urn:microsoft.com/office/officeart/2005/8/layout/hierarchy2"/>
    <dgm:cxn modelId="{81A3EEC3-03B6-D949-AA9C-6ECB110E378F}" type="presParOf" srcId="{1E9CA695-588B-3141-8DA1-CA992657DE91}" destId="{A4A3D9A5-50AB-5F48-AB9B-E59A5BAAEC87}" srcOrd="0" destOrd="0" presId="urn:microsoft.com/office/officeart/2005/8/layout/hierarchy2"/>
    <dgm:cxn modelId="{5649E30F-97B4-6F46-9798-478B2556AA78}" type="presParOf" srcId="{1E9CA695-588B-3141-8DA1-CA992657DE91}" destId="{8238CB3B-4FD4-A148-9AD6-92BE882D2100}" srcOrd="1" destOrd="0" presId="urn:microsoft.com/office/officeart/2005/8/layout/hierarchy2"/>
    <dgm:cxn modelId="{FCA538BD-FFE9-1C47-B66F-E5041E926238}" type="presParOf" srcId="{8238CB3B-4FD4-A148-9AD6-92BE882D2100}" destId="{26388B1D-2E76-5748-BCEE-CB0FD274AD84}" srcOrd="0" destOrd="0" presId="urn:microsoft.com/office/officeart/2005/8/layout/hierarchy2"/>
    <dgm:cxn modelId="{F66FBD59-14DA-0040-9277-065F9FFCE00A}" type="presParOf" srcId="{26388B1D-2E76-5748-BCEE-CB0FD274AD84}" destId="{96ADAF17-B1D7-954E-B601-3B0CE037286A}" srcOrd="0" destOrd="0" presId="urn:microsoft.com/office/officeart/2005/8/layout/hierarchy2"/>
    <dgm:cxn modelId="{B41286C4-FFB6-7343-A4BB-9621A32CA2D7}" type="presParOf" srcId="{8238CB3B-4FD4-A148-9AD6-92BE882D2100}" destId="{E05FF983-5990-FC48-B524-2645605C82E5}" srcOrd="1" destOrd="0" presId="urn:microsoft.com/office/officeart/2005/8/layout/hierarchy2"/>
    <dgm:cxn modelId="{242AD9E3-9EB9-C046-A7BA-C14AC9467F0A}" type="presParOf" srcId="{E05FF983-5990-FC48-B524-2645605C82E5}" destId="{78D84BE5-67CF-604B-B725-202888BF9F2E}" srcOrd="0" destOrd="0" presId="urn:microsoft.com/office/officeart/2005/8/layout/hierarchy2"/>
    <dgm:cxn modelId="{9936D1BE-5721-214A-95BB-5A63A7A295BC}" type="presParOf" srcId="{E05FF983-5990-FC48-B524-2645605C82E5}" destId="{981DDF0D-B80C-5140-BF57-4F8E3EA86F9D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071E1D0-3F71-F149-869D-58F689FC8D80}" type="doc">
      <dgm:prSet loTypeId="urn:microsoft.com/office/officeart/2005/8/layout/hierarchy2" loCatId="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B59FBD5-AA1C-284C-9DB0-D1AFB16DA3F3}">
      <dgm:prSet phldrT="[Text]"/>
      <dgm:spPr/>
      <dgm:t>
        <a:bodyPr/>
        <a:lstStyle/>
        <a:p>
          <a:r>
            <a:rPr lang="en-US" dirty="0"/>
            <a:t>Do we know at least 3 of the following variables of motion (for a segment, or for the motion as a whole): displacement, initial velocity, final velocity, acceleration, time interval</a:t>
          </a:r>
        </a:p>
      </dgm:t>
    </dgm:pt>
    <dgm:pt modelId="{80750866-CE23-D54D-BB77-3ED03A1B5941}" type="parTrans" cxnId="{99437AED-FA29-1445-8191-0FC0507102E4}">
      <dgm:prSet/>
      <dgm:spPr/>
      <dgm:t>
        <a:bodyPr/>
        <a:lstStyle/>
        <a:p>
          <a:endParaRPr lang="en-US"/>
        </a:p>
      </dgm:t>
    </dgm:pt>
    <dgm:pt modelId="{32CE5744-73B6-8A40-94C2-17F65A2205D1}" type="sibTrans" cxnId="{99437AED-FA29-1445-8191-0FC0507102E4}">
      <dgm:prSet/>
      <dgm:spPr/>
      <dgm:t>
        <a:bodyPr/>
        <a:lstStyle/>
        <a:p>
          <a:endParaRPr lang="en-US"/>
        </a:p>
      </dgm:t>
    </dgm:pt>
    <dgm:pt modelId="{96169174-0CE1-5344-9E30-EDB739F76679}">
      <dgm:prSet phldrT="[Text]"/>
      <dgm:spPr/>
      <dgm:t>
        <a:bodyPr/>
        <a:lstStyle/>
        <a:p>
          <a:r>
            <a:rPr lang="en-US" dirty="0"/>
            <a:t>Yes</a:t>
          </a:r>
        </a:p>
      </dgm:t>
    </dgm:pt>
    <dgm:pt modelId="{50DD0E94-9E42-F24F-902D-85DE8E654071}" type="parTrans" cxnId="{348001FA-2EA1-B949-AC8A-7828EB26E317}">
      <dgm:prSet/>
      <dgm:spPr/>
      <dgm:t>
        <a:bodyPr/>
        <a:lstStyle/>
        <a:p>
          <a:endParaRPr lang="en-US"/>
        </a:p>
      </dgm:t>
    </dgm:pt>
    <dgm:pt modelId="{C17ED86B-C3CE-0B46-B013-0D3F123EFEF5}" type="sibTrans" cxnId="{348001FA-2EA1-B949-AC8A-7828EB26E317}">
      <dgm:prSet/>
      <dgm:spPr/>
      <dgm:t>
        <a:bodyPr/>
        <a:lstStyle/>
        <a:p>
          <a:endParaRPr lang="en-US"/>
        </a:p>
      </dgm:t>
    </dgm:pt>
    <dgm:pt modelId="{502E030B-0FB9-5247-846A-1E3958E22F28}">
      <dgm:prSet phldrT="[Text]"/>
      <dgm:spPr/>
      <dgm:t>
        <a:bodyPr/>
        <a:lstStyle/>
        <a:p>
          <a:r>
            <a:rPr lang="en-US" dirty="0"/>
            <a:t>We can use kinematics with three of these variables to find the other two for a given segment of motion.</a:t>
          </a:r>
        </a:p>
      </dgm:t>
    </dgm:pt>
    <dgm:pt modelId="{C2938094-6885-A647-A649-A8A15342C25B}" type="parTrans" cxnId="{9434D68B-05DD-004C-A495-33B5D427BF93}">
      <dgm:prSet/>
      <dgm:spPr/>
      <dgm:t>
        <a:bodyPr/>
        <a:lstStyle/>
        <a:p>
          <a:endParaRPr lang="en-US"/>
        </a:p>
      </dgm:t>
    </dgm:pt>
    <dgm:pt modelId="{DD479AD8-9866-F84B-80AC-EA41F26E0627}" type="sibTrans" cxnId="{9434D68B-05DD-004C-A495-33B5D427BF93}">
      <dgm:prSet/>
      <dgm:spPr/>
      <dgm:t>
        <a:bodyPr/>
        <a:lstStyle/>
        <a:p>
          <a:endParaRPr lang="en-US"/>
        </a:p>
      </dgm:t>
    </dgm:pt>
    <dgm:pt modelId="{AA672D98-E026-2D4B-B554-65DF21D68995}">
      <dgm:prSet phldrT="[Text]"/>
      <dgm:spPr/>
      <dgm:t>
        <a:bodyPr/>
        <a:lstStyle/>
        <a:p>
          <a:r>
            <a:rPr lang="en-US" dirty="0"/>
            <a:t>No </a:t>
          </a:r>
        </a:p>
      </dgm:t>
    </dgm:pt>
    <dgm:pt modelId="{3D365B9D-BAC3-AE4A-85BD-585A0C9E0556}" type="parTrans" cxnId="{7EACCFEB-CCF7-EA44-BE94-35DD60B39B96}">
      <dgm:prSet/>
      <dgm:spPr/>
      <dgm:t>
        <a:bodyPr/>
        <a:lstStyle/>
        <a:p>
          <a:endParaRPr lang="en-US"/>
        </a:p>
      </dgm:t>
    </dgm:pt>
    <dgm:pt modelId="{C690B524-EA79-6944-B126-E53780BCE030}" type="sibTrans" cxnId="{7EACCFEB-CCF7-EA44-BE94-35DD60B39B96}">
      <dgm:prSet/>
      <dgm:spPr/>
      <dgm:t>
        <a:bodyPr/>
        <a:lstStyle/>
        <a:p>
          <a:endParaRPr lang="en-US"/>
        </a:p>
      </dgm:t>
    </dgm:pt>
    <dgm:pt modelId="{B9240229-4113-E94B-AE16-823DAFE2A5DF}">
      <dgm:prSet phldrT="[Text]"/>
      <dgm:spPr/>
      <dgm:t>
        <a:bodyPr/>
        <a:lstStyle/>
        <a:p>
          <a:r>
            <a:rPr lang="en-US" dirty="0"/>
            <a:t>Not enough information to use kinematics here.</a:t>
          </a:r>
        </a:p>
      </dgm:t>
    </dgm:pt>
    <dgm:pt modelId="{9071A559-61D1-8D4C-A926-84FC8DEA90EE}" type="parTrans" cxnId="{76FA7C21-6A1E-7C41-9ED2-2E04A4497394}">
      <dgm:prSet/>
      <dgm:spPr/>
      <dgm:t>
        <a:bodyPr/>
        <a:lstStyle/>
        <a:p>
          <a:endParaRPr lang="en-US"/>
        </a:p>
      </dgm:t>
    </dgm:pt>
    <dgm:pt modelId="{AE98409B-9BF3-214D-8E4C-274F83C61048}" type="sibTrans" cxnId="{76FA7C21-6A1E-7C41-9ED2-2E04A4497394}">
      <dgm:prSet/>
      <dgm:spPr/>
      <dgm:t>
        <a:bodyPr/>
        <a:lstStyle/>
        <a:p>
          <a:endParaRPr lang="en-US"/>
        </a:p>
      </dgm:t>
    </dgm:pt>
    <dgm:pt modelId="{9231F5BB-6621-C541-BAB9-8C306F8C3BCB}" type="pres">
      <dgm:prSet presAssocID="{6071E1D0-3F71-F149-869D-58F689FC8D80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43B307F5-C512-DF46-B7BA-7F89FA77911B}" type="pres">
      <dgm:prSet presAssocID="{6B59FBD5-AA1C-284C-9DB0-D1AFB16DA3F3}" presName="root1" presStyleCnt="0"/>
      <dgm:spPr/>
    </dgm:pt>
    <dgm:pt modelId="{F326FBE9-7666-AC43-9481-40FA14C33B73}" type="pres">
      <dgm:prSet presAssocID="{6B59FBD5-AA1C-284C-9DB0-D1AFB16DA3F3}" presName="LevelOneTextNode" presStyleLbl="node0" presStyleIdx="0" presStyleCnt="1">
        <dgm:presLayoutVars>
          <dgm:chPref val="3"/>
        </dgm:presLayoutVars>
      </dgm:prSet>
      <dgm:spPr/>
    </dgm:pt>
    <dgm:pt modelId="{CEEB37C7-53AA-1349-A804-778BC7E6845A}" type="pres">
      <dgm:prSet presAssocID="{6B59FBD5-AA1C-284C-9DB0-D1AFB16DA3F3}" presName="level2hierChild" presStyleCnt="0"/>
      <dgm:spPr/>
    </dgm:pt>
    <dgm:pt modelId="{49C15665-625D-A24B-9BA1-573A49027517}" type="pres">
      <dgm:prSet presAssocID="{50DD0E94-9E42-F24F-902D-85DE8E654071}" presName="conn2-1" presStyleLbl="parChTrans1D2" presStyleIdx="0" presStyleCnt="2"/>
      <dgm:spPr/>
    </dgm:pt>
    <dgm:pt modelId="{66F375BE-D409-4845-B227-FDF06EF87ACB}" type="pres">
      <dgm:prSet presAssocID="{50DD0E94-9E42-F24F-902D-85DE8E654071}" presName="connTx" presStyleLbl="parChTrans1D2" presStyleIdx="0" presStyleCnt="2"/>
      <dgm:spPr/>
    </dgm:pt>
    <dgm:pt modelId="{B6F2F8A7-5930-F440-968E-1509F4C1A7AB}" type="pres">
      <dgm:prSet presAssocID="{96169174-0CE1-5344-9E30-EDB739F76679}" presName="root2" presStyleCnt="0"/>
      <dgm:spPr/>
    </dgm:pt>
    <dgm:pt modelId="{5A31448F-29D8-A34B-9F3E-1852963CF8D0}" type="pres">
      <dgm:prSet presAssocID="{96169174-0CE1-5344-9E30-EDB739F76679}" presName="LevelTwoTextNode" presStyleLbl="node2" presStyleIdx="0" presStyleCnt="2">
        <dgm:presLayoutVars>
          <dgm:chPref val="3"/>
        </dgm:presLayoutVars>
      </dgm:prSet>
      <dgm:spPr/>
    </dgm:pt>
    <dgm:pt modelId="{BF79D85C-4E9A-084B-BF42-9AA8ED14FC38}" type="pres">
      <dgm:prSet presAssocID="{96169174-0CE1-5344-9E30-EDB739F76679}" presName="level3hierChild" presStyleCnt="0"/>
      <dgm:spPr/>
    </dgm:pt>
    <dgm:pt modelId="{9D6F5C6F-2145-F745-A9EF-7ACAFCD96BAD}" type="pres">
      <dgm:prSet presAssocID="{C2938094-6885-A647-A649-A8A15342C25B}" presName="conn2-1" presStyleLbl="parChTrans1D3" presStyleIdx="0" presStyleCnt="2"/>
      <dgm:spPr/>
    </dgm:pt>
    <dgm:pt modelId="{14AACD14-4068-F44D-AC17-1F428881E241}" type="pres">
      <dgm:prSet presAssocID="{C2938094-6885-A647-A649-A8A15342C25B}" presName="connTx" presStyleLbl="parChTrans1D3" presStyleIdx="0" presStyleCnt="2"/>
      <dgm:spPr/>
    </dgm:pt>
    <dgm:pt modelId="{1A25A0D0-F40E-984D-8477-C1E885A173B9}" type="pres">
      <dgm:prSet presAssocID="{502E030B-0FB9-5247-846A-1E3958E22F28}" presName="root2" presStyleCnt="0"/>
      <dgm:spPr/>
    </dgm:pt>
    <dgm:pt modelId="{E7C68759-E215-F64E-B527-C66A893E6D5E}" type="pres">
      <dgm:prSet presAssocID="{502E030B-0FB9-5247-846A-1E3958E22F28}" presName="LevelTwoTextNode" presStyleLbl="node3" presStyleIdx="0" presStyleCnt="2">
        <dgm:presLayoutVars>
          <dgm:chPref val="3"/>
        </dgm:presLayoutVars>
      </dgm:prSet>
      <dgm:spPr/>
    </dgm:pt>
    <dgm:pt modelId="{005E4E5A-8066-7F4F-B6D2-8BE41612C965}" type="pres">
      <dgm:prSet presAssocID="{502E030B-0FB9-5247-846A-1E3958E22F28}" presName="level3hierChild" presStyleCnt="0"/>
      <dgm:spPr/>
    </dgm:pt>
    <dgm:pt modelId="{F42B57CD-6E9A-0C40-9036-8EED16E7C228}" type="pres">
      <dgm:prSet presAssocID="{3D365B9D-BAC3-AE4A-85BD-585A0C9E0556}" presName="conn2-1" presStyleLbl="parChTrans1D2" presStyleIdx="1" presStyleCnt="2"/>
      <dgm:spPr/>
    </dgm:pt>
    <dgm:pt modelId="{1AB76249-0F27-E34B-829D-4768B8529397}" type="pres">
      <dgm:prSet presAssocID="{3D365B9D-BAC3-AE4A-85BD-585A0C9E0556}" presName="connTx" presStyleLbl="parChTrans1D2" presStyleIdx="1" presStyleCnt="2"/>
      <dgm:spPr/>
    </dgm:pt>
    <dgm:pt modelId="{948E85C3-3E5C-DD48-B589-7A07F8163D61}" type="pres">
      <dgm:prSet presAssocID="{AA672D98-E026-2D4B-B554-65DF21D68995}" presName="root2" presStyleCnt="0"/>
      <dgm:spPr/>
    </dgm:pt>
    <dgm:pt modelId="{81A0363B-6C4F-D94E-8525-8E341F631971}" type="pres">
      <dgm:prSet presAssocID="{AA672D98-E026-2D4B-B554-65DF21D68995}" presName="LevelTwoTextNode" presStyleLbl="node2" presStyleIdx="1" presStyleCnt="2">
        <dgm:presLayoutVars>
          <dgm:chPref val="3"/>
        </dgm:presLayoutVars>
      </dgm:prSet>
      <dgm:spPr/>
    </dgm:pt>
    <dgm:pt modelId="{651A381F-474E-F24C-ADBF-E4ECAC59227C}" type="pres">
      <dgm:prSet presAssocID="{AA672D98-E026-2D4B-B554-65DF21D68995}" presName="level3hierChild" presStyleCnt="0"/>
      <dgm:spPr/>
    </dgm:pt>
    <dgm:pt modelId="{5E5DCAD6-E6A6-FD47-821C-926A7E7A479C}" type="pres">
      <dgm:prSet presAssocID="{9071A559-61D1-8D4C-A926-84FC8DEA90EE}" presName="conn2-1" presStyleLbl="parChTrans1D3" presStyleIdx="1" presStyleCnt="2"/>
      <dgm:spPr/>
    </dgm:pt>
    <dgm:pt modelId="{B0356DCE-C44F-F743-818D-82E169850608}" type="pres">
      <dgm:prSet presAssocID="{9071A559-61D1-8D4C-A926-84FC8DEA90EE}" presName="connTx" presStyleLbl="parChTrans1D3" presStyleIdx="1" presStyleCnt="2"/>
      <dgm:spPr/>
    </dgm:pt>
    <dgm:pt modelId="{C2D2392E-7D2D-034E-968C-5B7873A68C7C}" type="pres">
      <dgm:prSet presAssocID="{B9240229-4113-E94B-AE16-823DAFE2A5DF}" presName="root2" presStyleCnt="0"/>
      <dgm:spPr/>
    </dgm:pt>
    <dgm:pt modelId="{E658B351-371A-B04A-94F1-87CFBB47E7C4}" type="pres">
      <dgm:prSet presAssocID="{B9240229-4113-E94B-AE16-823DAFE2A5DF}" presName="LevelTwoTextNode" presStyleLbl="node3" presStyleIdx="1" presStyleCnt="2">
        <dgm:presLayoutVars>
          <dgm:chPref val="3"/>
        </dgm:presLayoutVars>
      </dgm:prSet>
      <dgm:spPr/>
    </dgm:pt>
    <dgm:pt modelId="{57D6198F-32F8-1741-B377-3BF3ED8115B5}" type="pres">
      <dgm:prSet presAssocID="{B9240229-4113-E94B-AE16-823DAFE2A5DF}" presName="level3hierChild" presStyleCnt="0"/>
      <dgm:spPr/>
    </dgm:pt>
  </dgm:ptLst>
  <dgm:cxnLst>
    <dgm:cxn modelId="{A346F102-0E5C-3640-9104-50D5A9E8BA17}" type="presOf" srcId="{50DD0E94-9E42-F24F-902D-85DE8E654071}" destId="{49C15665-625D-A24B-9BA1-573A49027517}" srcOrd="0" destOrd="0" presId="urn:microsoft.com/office/officeart/2005/8/layout/hierarchy2"/>
    <dgm:cxn modelId="{F460DC16-4496-3645-B5A0-29D0AC2C9D6C}" type="presOf" srcId="{6071E1D0-3F71-F149-869D-58F689FC8D80}" destId="{9231F5BB-6621-C541-BAB9-8C306F8C3BCB}" srcOrd="0" destOrd="0" presId="urn:microsoft.com/office/officeart/2005/8/layout/hierarchy2"/>
    <dgm:cxn modelId="{7D6D1C1D-176E-F24B-B2D0-BAEA47980677}" type="presOf" srcId="{50DD0E94-9E42-F24F-902D-85DE8E654071}" destId="{66F375BE-D409-4845-B227-FDF06EF87ACB}" srcOrd="1" destOrd="0" presId="urn:microsoft.com/office/officeart/2005/8/layout/hierarchy2"/>
    <dgm:cxn modelId="{76FA7C21-6A1E-7C41-9ED2-2E04A4497394}" srcId="{AA672D98-E026-2D4B-B554-65DF21D68995}" destId="{B9240229-4113-E94B-AE16-823DAFE2A5DF}" srcOrd="0" destOrd="0" parTransId="{9071A559-61D1-8D4C-A926-84FC8DEA90EE}" sibTransId="{AE98409B-9BF3-214D-8E4C-274F83C61048}"/>
    <dgm:cxn modelId="{4D9AEC39-D0D8-4247-A2E7-B3D70E3DC998}" type="presOf" srcId="{AA672D98-E026-2D4B-B554-65DF21D68995}" destId="{81A0363B-6C4F-D94E-8525-8E341F631971}" srcOrd="0" destOrd="0" presId="urn:microsoft.com/office/officeart/2005/8/layout/hierarchy2"/>
    <dgm:cxn modelId="{A4699660-0DA3-2243-A30B-98B40D4E31FD}" type="presOf" srcId="{C2938094-6885-A647-A649-A8A15342C25B}" destId="{9D6F5C6F-2145-F745-A9EF-7ACAFCD96BAD}" srcOrd="0" destOrd="0" presId="urn:microsoft.com/office/officeart/2005/8/layout/hierarchy2"/>
    <dgm:cxn modelId="{DAFCFC65-E02A-9247-8F34-C087C6F9B2F0}" type="presOf" srcId="{3D365B9D-BAC3-AE4A-85BD-585A0C9E0556}" destId="{1AB76249-0F27-E34B-829D-4768B8529397}" srcOrd="1" destOrd="0" presId="urn:microsoft.com/office/officeart/2005/8/layout/hierarchy2"/>
    <dgm:cxn modelId="{56867669-70AF-E049-A372-DBCCAE1664F5}" type="presOf" srcId="{B9240229-4113-E94B-AE16-823DAFE2A5DF}" destId="{E658B351-371A-B04A-94F1-87CFBB47E7C4}" srcOrd="0" destOrd="0" presId="urn:microsoft.com/office/officeart/2005/8/layout/hierarchy2"/>
    <dgm:cxn modelId="{00CFEC87-2595-0C47-87A1-62B6997276B1}" type="presOf" srcId="{3D365B9D-BAC3-AE4A-85BD-585A0C9E0556}" destId="{F42B57CD-6E9A-0C40-9036-8EED16E7C228}" srcOrd="0" destOrd="0" presId="urn:microsoft.com/office/officeart/2005/8/layout/hierarchy2"/>
    <dgm:cxn modelId="{9434D68B-05DD-004C-A495-33B5D427BF93}" srcId="{96169174-0CE1-5344-9E30-EDB739F76679}" destId="{502E030B-0FB9-5247-846A-1E3958E22F28}" srcOrd="0" destOrd="0" parTransId="{C2938094-6885-A647-A649-A8A15342C25B}" sibTransId="{DD479AD8-9866-F84B-80AC-EA41F26E0627}"/>
    <dgm:cxn modelId="{66F41D8E-C989-074A-9FF7-764544B4B789}" type="presOf" srcId="{6B59FBD5-AA1C-284C-9DB0-D1AFB16DA3F3}" destId="{F326FBE9-7666-AC43-9481-40FA14C33B73}" srcOrd="0" destOrd="0" presId="urn:microsoft.com/office/officeart/2005/8/layout/hierarchy2"/>
    <dgm:cxn modelId="{89E758A5-8703-6D43-954F-6DC521E9D80E}" type="presOf" srcId="{9071A559-61D1-8D4C-A926-84FC8DEA90EE}" destId="{5E5DCAD6-E6A6-FD47-821C-926A7E7A479C}" srcOrd="0" destOrd="0" presId="urn:microsoft.com/office/officeart/2005/8/layout/hierarchy2"/>
    <dgm:cxn modelId="{852E51C8-8682-494F-97BD-562B8BA64DD2}" type="presOf" srcId="{9071A559-61D1-8D4C-A926-84FC8DEA90EE}" destId="{B0356DCE-C44F-F743-818D-82E169850608}" srcOrd="1" destOrd="0" presId="urn:microsoft.com/office/officeart/2005/8/layout/hierarchy2"/>
    <dgm:cxn modelId="{C7E1C5D9-4F78-724A-894F-1954494DBCDE}" type="presOf" srcId="{502E030B-0FB9-5247-846A-1E3958E22F28}" destId="{E7C68759-E215-F64E-B527-C66A893E6D5E}" srcOrd="0" destOrd="0" presId="urn:microsoft.com/office/officeart/2005/8/layout/hierarchy2"/>
    <dgm:cxn modelId="{F67BA0E6-C91E-2441-9498-D45A685F483D}" type="presOf" srcId="{C2938094-6885-A647-A649-A8A15342C25B}" destId="{14AACD14-4068-F44D-AC17-1F428881E241}" srcOrd="1" destOrd="0" presId="urn:microsoft.com/office/officeart/2005/8/layout/hierarchy2"/>
    <dgm:cxn modelId="{7EACCFEB-CCF7-EA44-BE94-35DD60B39B96}" srcId="{6B59FBD5-AA1C-284C-9DB0-D1AFB16DA3F3}" destId="{AA672D98-E026-2D4B-B554-65DF21D68995}" srcOrd="1" destOrd="0" parTransId="{3D365B9D-BAC3-AE4A-85BD-585A0C9E0556}" sibTransId="{C690B524-EA79-6944-B126-E53780BCE030}"/>
    <dgm:cxn modelId="{99437AED-FA29-1445-8191-0FC0507102E4}" srcId="{6071E1D0-3F71-F149-869D-58F689FC8D80}" destId="{6B59FBD5-AA1C-284C-9DB0-D1AFB16DA3F3}" srcOrd="0" destOrd="0" parTransId="{80750866-CE23-D54D-BB77-3ED03A1B5941}" sibTransId="{32CE5744-73B6-8A40-94C2-17F65A2205D1}"/>
    <dgm:cxn modelId="{4814C7F8-4FE8-6243-A823-E5B36D7B36F1}" type="presOf" srcId="{96169174-0CE1-5344-9E30-EDB739F76679}" destId="{5A31448F-29D8-A34B-9F3E-1852963CF8D0}" srcOrd="0" destOrd="0" presId="urn:microsoft.com/office/officeart/2005/8/layout/hierarchy2"/>
    <dgm:cxn modelId="{348001FA-2EA1-B949-AC8A-7828EB26E317}" srcId="{6B59FBD5-AA1C-284C-9DB0-D1AFB16DA3F3}" destId="{96169174-0CE1-5344-9E30-EDB739F76679}" srcOrd="0" destOrd="0" parTransId="{50DD0E94-9E42-F24F-902D-85DE8E654071}" sibTransId="{C17ED86B-C3CE-0B46-B013-0D3F123EFEF5}"/>
    <dgm:cxn modelId="{7B55BE5D-F43A-E94D-B69D-9A3C1B87344A}" type="presParOf" srcId="{9231F5BB-6621-C541-BAB9-8C306F8C3BCB}" destId="{43B307F5-C512-DF46-B7BA-7F89FA77911B}" srcOrd="0" destOrd="0" presId="urn:microsoft.com/office/officeart/2005/8/layout/hierarchy2"/>
    <dgm:cxn modelId="{5D311642-152E-D54E-AAEB-FC4D7D7C5573}" type="presParOf" srcId="{43B307F5-C512-DF46-B7BA-7F89FA77911B}" destId="{F326FBE9-7666-AC43-9481-40FA14C33B73}" srcOrd="0" destOrd="0" presId="urn:microsoft.com/office/officeart/2005/8/layout/hierarchy2"/>
    <dgm:cxn modelId="{C13DCCAA-9994-C34C-8FA3-0EE71B6710DB}" type="presParOf" srcId="{43B307F5-C512-DF46-B7BA-7F89FA77911B}" destId="{CEEB37C7-53AA-1349-A804-778BC7E6845A}" srcOrd="1" destOrd="0" presId="urn:microsoft.com/office/officeart/2005/8/layout/hierarchy2"/>
    <dgm:cxn modelId="{F1BB9989-99F6-DD47-9321-6D77A9037B87}" type="presParOf" srcId="{CEEB37C7-53AA-1349-A804-778BC7E6845A}" destId="{49C15665-625D-A24B-9BA1-573A49027517}" srcOrd="0" destOrd="0" presId="urn:microsoft.com/office/officeart/2005/8/layout/hierarchy2"/>
    <dgm:cxn modelId="{478485A5-45A5-7A48-BF9E-2D97C258173D}" type="presParOf" srcId="{49C15665-625D-A24B-9BA1-573A49027517}" destId="{66F375BE-D409-4845-B227-FDF06EF87ACB}" srcOrd="0" destOrd="0" presId="urn:microsoft.com/office/officeart/2005/8/layout/hierarchy2"/>
    <dgm:cxn modelId="{97E295DB-9671-0D48-8702-28DB4A44E52A}" type="presParOf" srcId="{CEEB37C7-53AA-1349-A804-778BC7E6845A}" destId="{B6F2F8A7-5930-F440-968E-1509F4C1A7AB}" srcOrd="1" destOrd="0" presId="urn:microsoft.com/office/officeart/2005/8/layout/hierarchy2"/>
    <dgm:cxn modelId="{5F709B72-F436-5642-BEA9-DE7AFA5D7753}" type="presParOf" srcId="{B6F2F8A7-5930-F440-968E-1509F4C1A7AB}" destId="{5A31448F-29D8-A34B-9F3E-1852963CF8D0}" srcOrd="0" destOrd="0" presId="urn:microsoft.com/office/officeart/2005/8/layout/hierarchy2"/>
    <dgm:cxn modelId="{B2F165FD-57E7-3B46-A27D-AECB247A86CD}" type="presParOf" srcId="{B6F2F8A7-5930-F440-968E-1509F4C1A7AB}" destId="{BF79D85C-4E9A-084B-BF42-9AA8ED14FC38}" srcOrd="1" destOrd="0" presId="urn:microsoft.com/office/officeart/2005/8/layout/hierarchy2"/>
    <dgm:cxn modelId="{AC4C2815-9D1A-EC46-A2FB-EFE183894BF4}" type="presParOf" srcId="{BF79D85C-4E9A-084B-BF42-9AA8ED14FC38}" destId="{9D6F5C6F-2145-F745-A9EF-7ACAFCD96BAD}" srcOrd="0" destOrd="0" presId="urn:microsoft.com/office/officeart/2005/8/layout/hierarchy2"/>
    <dgm:cxn modelId="{335E6FC7-D149-374F-905D-F8A149D93F6E}" type="presParOf" srcId="{9D6F5C6F-2145-F745-A9EF-7ACAFCD96BAD}" destId="{14AACD14-4068-F44D-AC17-1F428881E241}" srcOrd="0" destOrd="0" presId="urn:microsoft.com/office/officeart/2005/8/layout/hierarchy2"/>
    <dgm:cxn modelId="{714E8209-83A0-674B-A974-AC3C05473470}" type="presParOf" srcId="{BF79D85C-4E9A-084B-BF42-9AA8ED14FC38}" destId="{1A25A0D0-F40E-984D-8477-C1E885A173B9}" srcOrd="1" destOrd="0" presId="urn:microsoft.com/office/officeart/2005/8/layout/hierarchy2"/>
    <dgm:cxn modelId="{C075103D-A070-FC48-A0A6-F7A47419B464}" type="presParOf" srcId="{1A25A0D0-F40E-984D-8477-C1E885A173B9}" destId="{E7C68759-E215-F64E-B527-C66A893E6D5E}" srcOrd="0" destOrd="0" presId="urn:microsoft.com/office/officeart/2005/8/layout/hierarchy2"/>
    <dgm:cxn modelId="{DF42E258-264F-C449-B013-19A435FD4A79}" type="presParOf" srcId="{1A25A0D0-F40E-984D-8477-C1E885A173B9}" destId="{005E4E5A-8066-7F4F-B6D2-8BE41612C965}" srcOrd="1" destOrd="0" presId="urn:microsoft.com/office/officeart/2005/8/layout/hierarchy2"/>
    <dgm:cxn modelId="{B6185FCB-EDB1-0A47-AF42-DE00B03BB75F}" type="presParOf" srcId="{CEEB37C7-53AA-1349-A804-778BC7E6845A}" destId="{F42B57CD-6E9A-0C40-9036-8EED16E7C228}" srcOrd="2" destOrd="0" presId="urn:microsoft.com/office/officeart/2005/8/layout/hierarchy2"/>
    <dgm:cxn modelId="{58F904AC-6034-804E-B84F-19C7AC6C569C}" type="presParOf" srcId="{F42B57CD-6E9A-0C40-9036-8EED16E7C228}" destId="{1AB76249-0F27-E34B-829D-4768B8529397}" srcOrd="0" destOrd="0" presId="urn:microsoft.com/office/officeart/2005/8/layout/hierarchy2"/>
    <dgm:cxn modelId="{0EAFC0C5-B717-6148-ADB1-F690E96DAE64}" type="presParOf" srcId="{CEEB37C7-53AA-1349-A804-778BC7E6845A}" destId="{948E85C3-3E5C-DD48-B589-7A07F8163D61}" srcOrd="3" destOrd="0" presId="urn:microsoft.com/office/officeart/2005/8/layout/hierarchy2"/>
    <dgm:cxn modelId="{1CA120EB-E8F0-2444-9953-EED3C8215923}" type="presParOf" srcId="{948E85C3-3E5C-DD48-B589-7A07F8163D61}" destId="{81A0363B-6C4F-D94E-8525-8E341F631971}" srcOrd="0" destOrd="0" presId="urn:microsoft.com/office/officeart/2005/8/layout/hierarchy2"/>
    <dgm:cxn modelId="{130F1ABB-7272-DA48-B450-152931712E6B}" type="presParOf" srcId="{948E85C3-3E5C-DD48-B589-7A07F8163D61}" destId="{651A381F-474E-F24C-ADBF-E4ECAC59227C}" srcOrd="1" destOrd="0" presId="urn:microsoft.com/office/officeart/2005/8/layout/hierarchy2"/>
    <dgm:cxn modelId="{7A4E8BC0-CE04-0A47-AEE3-3418B04993EC}" type="presParOf" srcId="{651A381F-474E-F24C-ADBF-E4ECAC59227C}" destId="{5E5DCAD6-E6A6-FD47-821C-926A7E7A479C}" srcOrd="0" destOrd="0" presId="urn:microsoft.com/office/officeart/2005/8/layout/hierarchy2"/>
    <dgm:cxn modelId="{C678DA56-B083-2E48-A8CF-37E6C9E78275}" type="presParOf" srcId="{5E5DCAD6-E6A6-FD47-821C-926A7E7A479C}" destId="{B0356DCE-C44F-F743-818D-82E169850608}" srcOrd="0" destOrd="0" presId="urn:microsoft.com/office/officeart/2005/8/layout/hierarchy2"/>
    <dgm:cxn modelId="{5969F2F0-4D14-6142-9D0A-6B93015B073C}" type="presParOf" srcId="{651A381F-474E-F24C-ADBF-E4ECAC59227C}" destId="{C2D2392E-7D2D-034E-968C-5B7873A68C7C}" srcOrd="1" destOrd="0" presId="urn:microsoft.com/office/officeart/2005/8/layout/hierarchy2"/>
    <dgm:cxn modelId="{13F44FD0-BAD6-F843-91E6-F2BDBCD31663}" type="presParOf" srcId="{C2D2392E-7D2D-034E-968C-5B7873A68C7C}" destId="{E658B351-371A-B04A-94F1-87CFBB47E7C4}" srcOrd="0" destOrd="0" presId="urn:microsoft.com/office/officeart/2005/8/layout/hierarchy2"/>
    <dgm:cxn modelId="{C0519A65-3F70-B74A-BFD5-A696C79555FF}" type="presParOf" srcId="{C2D2392E-7D2D-034E-968C-5B7873A68C7C}" destId="{57D6198F-32F8-1741-B377-3BF3ED8115B5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0F68B1F-EE95-D848-81EB-547DC04AC90C}" type="doc">
      <dgm:prSet loTypeId="urn:microsoft.com/office/officeart/2005/8/layout/hierarchy2" loCatId="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378EE1C-99B9-A54D-9A98-AC95BCC23C2E}">
      <dgm:prSet phldrT="[Text]"/>
      <dgm:spPr/>
      <dgm:t>
        <a:bodyPr/>
        <a:lstStyle/>
        <a:p>
          <a:r>
            <a:rPr lang="en-US" dirty="0"/>
            <a:t>Do we know anything about time intervals?</a:t>
          </a:r>
        </a:p>
      </dgm:t>
    </dgm:pt>
    <dgm:pt modelId="{31BAF905-5648-A74D-871F-01B37229BD52}" type="parTrans" cxnId="{0263AAA9-EB54-1046-9959-4F262C9473E6}">
      <dgm:prSet/>
      <dgm:spPr/>
      <dgm:t>
        <a:bodyPr/>
        <a:lstStyle/>
        <a:p>
          <a:endParaRPr lang="en-US"/>
        </a:p>
      </dgm:t>
    </dgm:pt>
    <dgm:pt modelId="{5AA83C47-5A77-6641-8DFE-88322FD78101}" type="sibTrans" cxnId="{0263AAA9-EB54-1046-9959-4F262C9473E6}">
      <dgm:prSet/>
      <dgm:spPr/>
      <dgm:t>
        <a:bodyPr/>
        <a:lstStyle/>
        <a:p>
          <a:endParaRPr lang="en-US"/>
        </a:p>
      </dgm:t>
    </dgm:pt>
    <dgm:pt modelId="{5A05B438-6DE0-064B-8278-195CEC9F5B3C}">
      <dgm:prSet phldrT="[Text]"/>
      <dgm:spPr/>
      <dgm:t>
        <a:bodyPr/>
        <a:lstStyle/>
        <a:p>
          <a:r>
            <a:rPr lang="en-US" dirty="0"/>
            <a:t>Yes</a:t>
          </a:r>
        </a:p>
      </dgm:t>
    </dgm:pt>
    <dgm:pt modelId="{CADA310A-A0B4-EE4A-BB33-BAE2A9BA86F3}" type="parTrans" cxnId="{B8E05F8D-0B22-B84E-A673-91E5EC74974F}">
      <dgm:prSet/>
      <dgm:spPr/>
      <dgm:t>
        <a:bodyPr/>
        <a:lstStyle/>
        <a:p>
          <a:endParaRPr lang="en-US"/>
        </a:p>
      </dgm:t>
    </dgm:pt>
    <dgm:pt modelId="{1164023B-70AE-3849-AC99-FEA4572D38D1}" type="sibTrans" cxnId="{B8E05F8D-0B22-B84E-A673-91E5EC74974F}">
      <dgm:prSet/>
      <dgm:spPr/>
      <dgm:t>
        <a:bodyPr/>
        <a:lstStyle/>
        <a:p>
          <a:endParaRPr lang="en-US"/>
        </a:p>
      </dgm:t>
    </dgm:pt>
    <dgm:pt modelId="{5EAF11AB-29CD-7543-9523-74533DFF7836}">
      <dgm:prSet phldrT="[Text]"/>
      <dgm:spPr/>
      <dgm:t>
        <a:bodyPr/>
        <a:lstStyle/>
        <a:p>
          <a:r>
            <a:rPr lang="en-US" dirty="0"/>
            <a:t>We can use kinematics</a:t>
          </a:r>
        </a:p>
      </dgm:t>
    </dgm:pt>
    <dgm:pt modelId="{877AA2D0-BCFD-E849-8C28-ED4E7767968D}" type="parTrans" cxnId="{D1BBFFD0-713D-7142-9B42-609DF0AF8B27}">
      <dgm:prSet/>
      <dgm:spPr/>
      <dgm:t>
        <a:bodyPr/>
        <a:lstStyle/>
        <a:p>
          <a:endParaRPr lang="en-US"/>
        </a:p>
      </dgm:t>
    </dgm:pt>
    <dgm:pt modelId="{A36ADE5F-294C-2D43-A6AF-E252714B9128}" type="sibTrans" cxnId="{D1BBFFD0-713D-7142-9B42-609DF0AF8B27}">
      <dgm:prSet/>
      <dgm:spPr/>
      <dgm:t>
        <a:bodyPr/>
        <a:lstStyle/>
        <a:p>
          <a:endParaRPr lang="en-US"/>
        </a:p>
      </dgm:t>
    </dgm:pt>
    <dgm:pt modelId="{C3A177B2-2A97-A24D-9F1D-82ABA9A0E48E}">
      <dgm:prSet phldrT="[Text]"/>
      <dgm:spPr/>
      <dgm:t>
        <a:bodyPr/>
        <a:lstStyle/>
        <a:p>
          <a:r>
            <a:rPr lang="en-US" dirty="0"/>
            <a:t>No</a:t>
          </a:r>
        </a:p>
      </dgm:t>
    </dgm:pt>
    <dgm:pt modelId="{F72FFC17-ED79-1D4D-9F0F-D8802EC544F8}" type="parTrans" cxnId="{6D05429B-0318-BA40-B6CA-35B696AD5263}">
      <dgm:prSet/>
      <dgm:spPr/>
      <dgm:t>
        <a:bodyPr/>
        <a:lstStyle/>
        <a:p>
          <a:endParaRPr lang="en-US"/>
        </a:p>
      </dgm:t>
    </dgm:pt>
    <dgm:pt modelId="{0DDE8217-CFC7-764C-9B58-A5E43272F2C2}" type="sibTrans" cxnId="{6D05429B-0318-BA40-B6CA-35B696AD5263}">
      <dgm:prSet/>
      <dgm:spPr/>
      <dgm:t>
        <a:bodyPr/>
        <a:lstStyle/>
        <a:p>
          <a:endParaRPr lang="en-US"/>
        </a:p>
      </dgm:t>
    </dgm:pt>
    <dgm:pt modelId="{313A1383-B2A4-F840-881D-A33BCCF1160D}">
      <dgm:prSet phldrT="[Text]"/>
      <dgm:spPr/>
      <dgm:t>
        <a:bodyPr/>
        <a:lstStyle/>
        <a:p>
          <a:r>
            <a:rPr lang="en-US" dirty="0"/>
            <a:t>Kinematics probably not possible – certainly much harder to do.</a:t>
          </a:r>
        </a:p>
      </dgm:t>
    </dgm:pt>
    <dgm:pt modelId="{2D2AF68C-DA13-3C44-A09B-B96616264850}" type="parTrans" cxnId="{B6F98196-C225-794A-ABEB-7BABCC665DA2}">
      <dgm:prSet/>
      <dgm:spPr/>
      <dgm:t>
        <a:bodyPr/>
        <a:lstStyle/>
        <a:p>
          <a:endParaRPr lang="en-US"/>
        </a:p>
      </dgm:t>
    </dgm:pt>
    <dgm:pt modelId="{FAEF5B03-EE64-D74B-B106-384E09FEC778}" type="sibTrans" cxnId="{B6F98196-C225-794A-ABEB-7BABCC665DA2}">
      <dgm:prSet/>
      <dgm:spPr/>
      <dgm:t>
        <a:bodyPr/>
        <a:lstStyle/>
        <a:p>
          <a:endParaRPr lang="en-US"/>
        </a:p>
      </dgm:t>
    </dgm:pt>
    <dgm:pt modelId="{32D81988-7095-644B-AE07-EB8DB111AE49}" type="pres">
      <dgm:prSet presAssocID="{C0F68B1F-EE95-D848-81EB-547DC04AC90C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D7E5B977-DFF9-5947-85C3-51EA0135D84D}" type="pres">
      <dgm:prSet presAssocID="{0378EE1C-99B9-A54D-9A98-AC95BCC23C2E}" presName="root1" presStyleCnt="0"/>
      <dgm:spPr/>
    </dgm:pt>
    <dgm:pt modelId="{DF86AE06-B1FF-6841-806E-361F012940C9}" type="pres">
      <dgm:prSet presAssocID="{0378EE1C-99B9-A54D-9A98-AC95BCC23C2E}" presName="LevelOneTextNode" presStyleLbl="node0" presStyleIdx="0" presStyleCnt="1">
        <dgm:presLayoutVars>
          <dgm:chPref val="3"/>
        </dgm:presLayoutVars>
      </dgm:prSet>
      <dgm:spPr/>
    </dgm:pt>
    <dgm:pt modelId="{99872213-D1A0-E640-A337-6017A2786CA3}" type="pres">
      <dgm:prSet presAssocID="{0378EE1C-99B9-A54D-9A98-AC95BCC23C2E}" presName="level2hierChild" presStyleCnt="0"/>
      <dgm:spPr/>
    </dgm:pt>
    <dgm:pt modelId="{5A0AE128-3B25-3944-8DC9-DE06FD964CFB}" type="pres">
      <dgm:prSet presAssocID="{CADA310A-A0B4-EE4A-BB33-BAE2A9BA86F3}" presName="conn2-1" presStyleLbl="parChTrans1D2" presStyleIdx="0" presStyleCnt="2"/>
      <dgm:spPr/>
    </dgm:pt>
    <dgm:pt modelId="{BCF2B289-B73B-9F4A-8FA3-A52D3BC8BA3C}" type="pres">
      <dgm:prSet presAssocID="{CADA310A-A0B4-EE4A-BB33-BAE2A9BA86F3}" presName="connTx" presStyleLbl="parChTrans1D2" presStyleIdx="0" presStyleCnt="2"/>
      <dgm:spPr/>
    </dgm:pt>
    <dgm:pt modelId="{75EA6338-74F7-4648-BB72-773C1D63321A}" type="pres">
      <dgm:prSet presAssocID="{5A05B438-6DE0-064B-8278-195CEC9F5B3C}" presName="root2" presStyleCnt="0"/>
      <dgm:spPr/>
    </dgm:pt>
    <dgm:pt modelId="{64B3EC0B-68CF-7C44-ABA6-E4774F5A60AB}" type="pres">
      <dgm:prSet presAssocID="{5A05B438-6DE0-064B-8278-195CEC9F5B3C}" presName="LevelTwoTextNode" presStyleLbl="node2" presStyleIdx="0" presStyleCnt="2">
        <dgm:presLayoutVars>
          <dgm:chPref val="3"/>
        </dgm:presLayoutVars>
      </dgm:prSet>
      <dgm:spPr/>
    </dgm:pt>
    <dgm:pt modelId="{DAC95481-FB41-A449-A835-DA54E10962AB}" type="pres">
      <dgm:prSet presAssocID="{5A05B438-6DE0-064B-8278-195CEC9F5B3C}" presName="level3hierChild" presStyleCnt="0"/>
      <dgm:spPr/>
    </dgm:pt>
    <dgm:pt modelId="{963F207B-1DFB-BE47-9C8A-2F8A15699C88}" type="pres">
      <dgm:prSet presAssocID="{877AA2D0-BCFD-E849-8C28-ED4E7767968D}" presName="conn2-1" presStyleLbl="parChTrans1D3" presStyleIdx="0" presStyleCnt="2"/>
      <dgm:spPr/>
    </dgm:pt>
    <dgm:pt modelId="{8B15A572-FEF2-6446-891A-3B57683D3198}" type="pres">
      <dgm:prSet presAssocID="{877AA2D0-BCFD-E849-8C28-ED4E7767968D}" presName="connTx" presStyleLbl="parChTrans1D3" presStyleIdx="0" presStyleCnt="2"/>
      <dgm:spPr/>
    </dgm:pt>
    <dgm:pt modelId="{8751D2B3-8070-1742-B8CA-8790C309ABE1}" type="pres">
      <dgm:prSet presAssocID="{5EAF11AB-29CD-7543-9523-74533DFF7836}" presName="root2" presStyleCnt="0"/>
      <dgm:spPr/>
    </dgm:pt>
    <dgm:pt modelId="{E9054C62-47FB-2243-AA26-3E37EB77154D}" type="pres">
      <dgm:prSet presAssocID="{5EAF11AB-29CD-7543-9523-74533DFF7836}" presName="LevelTwoTextNode" presStyleLbl="node3" presStyleIdx="0" presStyleCnt="2">
        <dgm:presLayoutVars>
          <dgm:chPref val="3"/>
        </dgm:presLayoutVars>
      </dgm:prSet>
      <dgm:spPr/>
    </dgm:pt>
    <dgm:pt modelId="{5C8902B8-3398-E549-A717-35E882580104}" type="pres">
      <dgm:prSet presAssocID="{5EAF11AB-29CD-7543-9523-74533DFF7836}" presName="level3hierChild" presStyleCnt="0"/>
      <dgm:spPr/>
    </dgm:pt>
    <dgm:pt modelId="{EF92953C-C6B1-ED48-89C0-AD717C8BC7FB}" type="pres">
      <dgm:prSet presAssocID="{F72FFC17-ED79-1D4D-9F0F-D8802EC544F8}" presName="conn2-1" presStyleLbl="parChTrans1D2" presStyleIdx="1" presStyleCnt="2"/>
      <dgm:spPr/>
    </dgm:pt>
    <dgm:pt modelId="{C3A962A6-1B29-D244-A42C-A4FC0F1FDC40}" type="pres">
      <dgm:prSet presAssocID="{F72FFC17-ED79-1D4D-9F0F-D8802EC544F8}" presName="connTx" presStyleLbl="parChTrans1D2" presStyleIdx="1" presStyleCnt="2"/>
      <dgm:spPr/>
    </dgm:pt>
    <dgm:pt modelId="{724F248A-30B0-154F-80C5-A7FD99C584F0}" type="pres">
      <dgm:prSet presAssocID="{C3A177B2-2A97-A24D-9F1D-82ABA9A0E48E}" presName="root2" presStyleCnt="0"/>
      <dgm:spPr/>
    </dgm:pt>
    <dgm:pt modelId="{5A597D92-68BD-4D45-B314-AC1A23ACAB92}" type="pres">
      <dgm:prSet presAssocID="{C3A177B2-2A97-A24D-9F1D-82ABA9A0E48E}" presName="LevelTwoTextNode" presStyleLbl="node2" presStyleIdx="1" presStyleCnt="2">
        <dgm:presLayoutVars>
          <dgm:chPref val="3"/>
        </dgm:presLayoutVars>
      </dgm:prSet>
      <dgm:spPr/>
    </dgm:pt>
    <dgm:pt modelId="{76DFBD09-BFDF-6147-BDBF-52BC12B596D8}" type="pres">
      <dgm:prSet presAssocID="{C3A177B2-2A97-A24D-9F1D-82ABA9A0E48E}" presName="level3hierChild" presStyleCnt="0"/>
      <dgm:spPr/>
    </dgm:pt>
    <dgm:pt modelId="{3B79F912-77E0-C547-90EB-B44F479B0B6C}" type="pres">
      <dgm:prSet presAssocID="{2D2AF68C-DA13-3C44-A09B-B96616264850}" presName="conn2-1" presStyleLbl="parChTrans1D3" presStyleIdx="1" presStyleCnt="2"/>
      <dgm:spPr/>
    </dgm:pt>
    <dgm:pt modelId="{A61FCD25-A7A4-F04E-9E46-3F2B55A2A714}" type="pres">
      <dgm:prSet presAssocID="{2D2AF68C-DA13-3C44-A09B-B96616264850}" presName="connTx" presStyleLbl="parChTrans1D3" presStyleIdx="1" presStyleCnt="2"/>
      <dgm:spPr/>
    </dgm:pt>
    <dgm:pt modelId="{4A919D88-39E0-5C41-B507-1CE4892B4E0B}" type="pres">
      <dgm:prSet presAssocID="{313A1383-B2A4-F840-881D-A33BCCF1160D}" presName="root2" presStyleCnt="0"/>
      <dgm:spPr/>
    </dgm:pt>
    <dgm:pt modelId="{754DE0F0-2577-844B-836F-85F3EE416472}" type="pres">
      <dgm:prSet presAssocID="{313A1383-B2A4-F840-881D-A33BCCF1160D}" presName="LevelTwoTextNode" presStyleLbl="node3" presStyleIdx="1" presStyleCnt="2">
        <dgm:presLayoutVars>
          <dgm:chPref val="3"/>
        </dgm:presLayoutVars>
      </dgm:prSet>
      <dgm:spPr/>
    </dgm:pt>
    <dgm:pt modelId="{7586446D-5476-7A43-97C9-60657C9FBF17}" type="pres">
      <dgm:prSet presAssocID="{313A1383-B2A4-F840-881D-A33BCCF1160D}" presName="level3hierChild" presStyleCnt="0"/>
      <dgm:spPr/>
    </dgm:pt>
  </dgm:ptLst>
  <dgm:cxnLst>
    <dgm:cxn modelId="{DA54D204-CA9A-8645-B8BF-2AFEE74295E8}" type="presOf" srcId="{C0F68B1F-EE95-D848-81EB-547DC04AC90C}" destId="{32D81988-7095-644B-AE07-EB8DB111AE49}" srcOrd="0" destOrd="0" presId="urn:microsoft.com/office/officeart/2005/8/layout/hierarchy2"/>
    <dgm:cxn modelId="{F880A239-5D03-C94D-853E-3A5FD2FC8FF6}" type="presOf" srcId="{F72FFC17-ED79-1D4D-9F0F-D8802EC544F8}" destId="{EF92953C-C6B1-ED48-89C0-AD717C8BC7FB}" srcOrd="0" destOrd="0" presId="urn:microsoft.com/office/officeart/2005/8/layout/hierarchy2"/>
    <dgm:cxn modelId="{47BF1470-A62A-594B-B447-C6F22D049C1A}" type="presOf" srcId="{313A1383-B2A4-F840-881D-A33BCCF1160D}" destId="{754DE0F0-2577-844B-836F-85F3EE416472}" srcOrd="0" destOrd="0" presId="urn:microsoft.com/office/officeart/2005/8/layout/hierarchy2"/>
    <dgm:cxn modelId="{B3458380-0D82-2049-8F33-C7389EEC92A1}" type="presOf" srcId="{C3A177B2-2A97-A24D-9F1D-82ABA9A0E48E}" destId="{5A597D92-68BD-4D45-B314-AC1A23ACAB92}" srcOrd="0" destOrd="0" presId="urn:microsoft.com/office/officeart/2005/8/layout/hierarchy2"/>
    <dgm:cxn modelId="{B8E05F8D-0B22-B84E-A673-91E5EC74974F}" srcId="{0378EE1C-99B9-A54D-9A98-AC95BCC23C2E}" destId="{5A05B438-6DE0-064B-8278-195CEC9F5B3C}" srcOrd="0" destOrd="0" parTransId="{CADA310A-A0B4-EE4A-BB33-BAE2A9BA86F3}" sibTransId="{1164023B-70AE-3849-AC99-FEA4572D38D1}"/>
    <dgm:cxn modelId="{77D33B92-E1D8-E441-AA87-D0E18BBD0C25}" type="presOf" srcId="{2D2AF68C-DA13-3C44-A09B-B96616264850}" destId="{A61FCD25-A7A4-F04E-9E46-3F2B55A2A714}" srcOrd="1" destOrd="0" presId="urn:microsoft.com/office/officeart/2005/8/layout/hierarchy2"/>
    <dgm:cxn modelId="{B6F98196-C225-794A-ABEB-7BABCC665DA2}" srcId="{C3A177B2-2A97-A24D-9F1D-82ABA9A0E48E}" destId="{313A1383-B2A4-F840-881D-A33BCCF1160D}" srcOrd="0" destOrd="0" parTransId="{2D2AF68C-DA13-3C44-A09B-B96616264850}" sibTransId="{FAEF5B03-EE64-D74B-B106-384E09FEC778}"/>
    <dgm:cxn modelId="{6D05429B-0318-BA40-B6CA-35B696AD5263}" srcId="{0378EE1C-99B9-A54D-9A98-AC95BCC23C2E}" destId="{C3A177B2-2A97-A24D-9F1D-82ABA9A0E48E}" srcOrd="1" destOrd="0" parTransId="{F72FFC17-ED79-1D4D-9F0F-D8802EC544F8}" sibTransId="{0DDE8217-CFC7-764C-9B58-A5E43272F2C2}"/>
    <dgm:cxn modelId="{CA86B29B-1026-FC44-BA47-FF634C2AF35E}" type="presOf" srcId="{0378EE1C-99B9-A54D-9A98-AC95BCC23C2E}" destId="{DF86AE06-B1FF-6841-806E-361F012940C9}" srcOrd="0" destOrd="0" presId="urn:microsoft.com/office/officeart/2005/8/layout/hierarchy2"/>
    <dgm:cxn modelId="{7BDDBE9B-6A0E-4648-B71D-D05EBA19749C}" type="presOf" srcId="{2D2AF68C-DA13-3C44-A09B-B96616264850}" destId="{3B79F912-77E0-C547-90EB-B44F479B0B6C}" srcOrd="0" destOrd="0" presId="urn:microsoft.com/office/officeart/2005/8/layout/hierarchy2"/>
    <dgm:cxn modelId="{45FAA19E-A0BD-D340-A820-A9E43F74B187}" type="presOf" srcId="{877AA2D0-BCFD-E849-8C28-ED4E7767968D}" destId="{963F207B-1DFB-BE47-9C8A-2F8A15699C88}" srcOrd="0" destOrd="0" presId="urn:microsoft.com/office/officeart/2005/8/layout/hierarchy2"/>
    <dgm:cxn modelId="{0263AAA9-EB54-1046-9959-4F262C9473E6}" srcId="{C0F68B1F-EE95-D848-81EB-547DC04AC90C}" destId="{0378EE1C-99B9-A54D-9A98-AC95BCC23C2E}" srcOrd="0" destOrd="0" parTransId="{31BAF905-5648-A74D-871F-01B37229BD52}" sibTransId="{5AA83C47-5A77-6641-8DFE-88322FD78101}"/>
    <dgm:cxn modelId="{41428EAA-3741-1A45-B3D0-60AE0EC4DF99}" type="presOf" srcId="{5A05B438-6DE0-064B-8278-195CEC9F5B3C}" destId="{64B3EC0B-68CF-7C44-ABA6-E4774F5A60AB}" srcOrd="0" destOrd="0" presId="urn:microsoft.com/office/officeart/2005/8/layout/hierarchy2"/>
    <dgm:cxn modelId="{61258EC6-B299-DD4C-A4F9-830739F15198}" type="presOf" srcId="{877AA2D0-BCFD-E849-8C28-ED4E7767968D}" destId="{8B15A572-FEF2-6446-891A-3B57683D3198}" srcOrd="1" destOrd="0" presId="urn:microsoft.com/office/officeart/2005/8/layout/hierarchy2"/>
    <dgm:cxn modelId="{D1BBFFD0-713D-7142-9B42-609DF0AF8B27}" srcId="{5A05B438-6DE0-064B-8278-195CEC9F5B3C}" destId="{5EAF11AB-29CD-7543-9523-74533DFF7836}" srcOrd="0" destOrd="0" parTransId="{877AA2D0-BCFD-E849-8C28-ED4E7767968D}" sibTransId="{A36ADE5F-294C-2D43-A6AF-E252714B9128}"/>
    <dgm:cxn modelId="{6CFCE8D2-60AE-C847-B1CF-4F6C9DFA6656}" type="presOf" srcId="{CADA310A-A0B4-EE4A-BB33-BAE2A9BA86F3}" destId="{BCF2B289-B73B-9F4A-8FA3-A52D3BC8BA3C}" srcOrd="1" destOrd="0" presId="urn:microsoft.com/office/officeart/2005/8/layout/hierarchy2"/>
    <dgm:cxn modelId="{9AC536DC-B30D-6341-8828-8693C2907F93}" type="presOf" srcId="{CADA310A-A0B4-EE4A-BB33-BAE2A9BA86F3}" destId="{5A0AE128-3B25-3944-8DC9-DE06FD964CFB}" srcOrd="0" destOrd="0" presId="urn:microsoft.com/office/officeart/2005/8/layout/hierarchy2"/>
    <dgm:cxn modelId="{1A8935DD-F0FC-D443-B7D0-8977653FF2DF}" type="presOf" srcId="{F72FFC17-ED79-1D4D-9F0F-D8802EC544F8}" destId="{C3A962A6-1B29-D244-A42C-A4FC0F1FDC40}" srcOrd="1" destOrd="0" presId="urn:microsoft.com/office/officeart/2005/8/layout/hierarchy2"/>
    <dgm:cxn modelId="{B291CFFE-46B3-E64F-8DE7-2C2B2A3BC339}" type="presOf" srcId="{5EAF11AB-29CD-7543-9523-74533DFF7836}" destId="{E9054C62-47FB-2243-AA26-3E37EB77154D}" srcOrd="0" destOrd="0" presId="urn:microsoft.com/office/officeart/2005/8/layout/hierarchy2"/>
    <dgm:cxn modelId="{AB0733E8-03B0-4040-91B6-12CFF115A08F}" type="presParOf" srcId="{32D81988-7095-644B-AE07-EB8DB111AE49}" destId="{D7E5B977-DFF9-5947-85C3-51EA0135D84D}" srcOrd="0" destOrd="0" presId="urn:microsoft.com/office/officeart/2005/8/layout/hierarchy2"/>
    <dgm:cxn modelId="{D56B3A1E-03F6-7A47-9BE9-48919A4AA119}" type="presParOf" srcId="{D7E5B977-DFF9-5947-85C3-51EA0135D84D}" destId="{DF86AE06-B1FF-6841-806E-361F012940C9}" srcOrd="0" destOrd="0" presId="urn:microsoft.com/office/officeart/2005/8/layout/hierarchy2"/>
    <dgm:cxn modelId="{55804B9B-A986-5B4F-964A-DE75EC50DF65}" type="presParOf" srcId="{D7E5B977-DFF9-5947-85C3-51EA0135D84D}" destId="{99872213-D1A0-E640-A337-6017A2786CA3}" srcOrd="1" destOrd="0" presId="urn:microsoft.com/office/officeart/2005/8/layout/hierarchy2"/>
    <dgm:cxn modelId="{2E2EC322-69E9-E245-870E-96815F018154}" type="presParOf" srcId="{99872213-D1A0-E640-A337-6017A2786CA3}" destId="{5A0AE128-3B25-3944-8DC9-DE06FD964CFB}" srcOrd="0" destOrd="0" presId="urn:microsoft.com/office/officeart/2005/8/layout/hierarchy2"/>
    <dgm:cxn modelId="{3D4302FA-699A-1243-9DCC-2744C226FE1F}" type="presParOf" srcId="{5A0AE128-3B25-3944-8DC9-DE06FD964CFB}" destId="{BCF2B289-B73B-9F4A-8FA3-A52D3BC8BA3C}" srcOrd="0" destOrd="0" presId="urn:microsoft.com/office/officeart/2005/8/layout/hierarchy2"/>
    <dgm:cxn modelId="{7B1885DF-579E-F34C-B061-AE732EF70055}" type="presParOf" srcId="{99872213-D1A0-E640-A337-6017A2786CA3}" destId="{75EA6338-74F7-4648-BB72-773C1D63321A}" srcOrd="1" destOrd="0" presId="urn:microsoft.com/office/officeart/2005/8/layout/hierarchy2"/>
    <dgm:cxn modelId="{31E657F2-A2B1-3A4C-A5C8-26AE84AC9EB4}" type="presParOf" srcId="{75EA6338-74F7-4648-BB72-773C1D63321A}" destId="{64B3EC0B-68CF-7C44-ABA6-E4774F5A60AB}" srcOrd="0" destOrd="0" presId="urn:microsoft.com/office/officeart/2005/8/layout/hierarchy2"/>
    <dgm:cxn modelId="{122777B8-DE94-054A-9072-4619299B598B}" type="presParOf" srcId="{75EA6338-74F7-4648-BB72-773C1D63321A}" destId="{DAC95481-FB41-A449-A835-DA54E10962AB}" srcOrd="1" destOrd="0" presId="urn:microsoft.com/office/officeart/2005/8/layout/hierarchy2"/>
    <dgm:cxn modelId="{F23DBDF9-92B3-E34C-BE14-35B7210DFF40}" type="presParOf" srcId="{DAC95481-FB41-A449-A835-DA54E10962AB}" destId="{963F207B-1DFB-BE47-9C8A-2F8A15699C88}" srcOrd="0" destOrd="0" presId="urn:microsoft.com/office/officeart/2005/8/layout/hierarchy2"/>
    <dgm:cxn modelId="{9734BD7C-8232-7F41-A937-B68D0E9E8FCE}" type="presParOf" srcId="{963F207B-1DFB-BE47-9C8A-2F8A15699C88}" destId="{8B15A572-FEF2-6446-891A-3B57683D3198}" srcOrd="0" destOrd="0" presId="urn:microsoft.com/office/officeart/2005/8/layout/hierarchy2"/>
    <dgm:cxn modelId="{9336B63F-6B4D-4343-9805-BCF88C8C6495}" type="presParOf" srcId="{DAC95481-FB41-A449-A835-DA54E10962AB}" destId="{8751D2B3-8070-1742-B8CA-8790C309ABE1}" srcOrd="1" destOrd="0" presId="urn:microsoft.com/office/officeart/2005/8/layout/hierarchy2"/>
    <dgm:cxn modelId="{10226979-C856-CF46-B8F0-A78E80233F0B}" type="presParOf" srcId="{8751D2B3-8070-1742-B8CA-8790C309ABE1}" destId="{E9054C62-47FB-2243-AA26-3E37EB77154D}" srcOrd="0" destOrd="0" presId="urn:microsoft.com/office/officeart/2005/8/layout/hierarchy2"/>
    <dgm:cxn modelId="{C4CB94E6-F6CE-0247-AEE1-766962E37DA3}" type="presParOf" srcId="{8751D2B3-8070-1742-B8CA-8790C309ABE1}" destId="{5C8902B8-3398-E549-A717-35E882580104}" srcOrd="1" destOrd="0" presId="urn:microsoft.com/office/officeart/2005/8/layout/hierarchy2"/>
    <dgm:cxn modelId="{EBD2D6FF-9ED4-FB4C-BE06-850B4FA99959}" type="presParOf" srcId="{99872213-D1A0-E640-A337-6017A2786CA3}" destId="{EF92953C-C6B1-ED48-89C0-AD717C8BC7FB}" srcOrd="2" destOrd="0" presId="urn:microsoft.com/office/officeart/2005/8/layout/hierarchy2"/>
    <dgm:cxn modelId="{4D1AE85E-DCE9-C244-81FD-F0A68BDB9247}" type="presParOf" srcId="{EF92953C-C6B1-ED48-89C0-AD717C8BC7FB}" destId="{C3A962A6-1B29-D244-A42C-A4FC0F1FDC40}" srcOrd="0" destOrd="0" presId="urn:microsoft.com/office/officeart/2005/8/layout/hierarchy2"/>
    <dgm:cxn modelId="{2CB7EF91-13DE-8C43-8FC7-CCB3EBA2EEB4}" type="presParOf" srcId="{99872213-D1A0-E640-A337-6017A2786CA3}" destId="{724F248A-30B0-154F-80C5-A7FD99C584F0}" srcOrd="3" destOrd="0" presId="urn:microsoft.com/office/officeart/2005/8/layout/hierarchy2"/>
    <dgm:cxn modelId="{E1E0D901-7F07-E84B-A02C-E29A3674E824}" type="presParOf" srcId="{724F248A-30B0-154F-80C5-A7FD99C584F0}" destId="{5A597D92-68BD-4D45-B314-AC1A23ACAB92}" srcOrd="0" destOrd="0" presId="urn:microsoft.com/office/officeart/2005/8/layout/hierarchy2"/>
    <dgm:cxn modelId="{BC9D3617-E2B4-F543-BB66-1E09B4411FA2}" type="presParOf" srcId="{724F248A-30B0-154F-80C5-A7FD99C584F0}" destId="{76DFBD09-BFDF-6147-BDBF-52BC12B596D8}" srcOrd="1" destOrd="0" presId="urn:microsoft.com/office/officeart/2005/8/layout/hierarchy2"/>
    <dgm:cxn modelId="{D411C379-9548-E843-83B2-1C5162EA3A3D}" type="presParOf" srcId="{76DFBD09-BFDF-6147-BDBF-52BC12B596D8}" destId="{3B79F912-77E0-C547-90EB-B44F479B0B6C}" srcOrd="0" destOrd="0" presId="urn:microsoft.com/office/officeart/2005/8/layout/hierarchy2"/>
    <dgm:cxn modelId="{B08A0551-61F6-094D-9BF1-1182BD3DF90D}" type="presParOf" srcId="{3B79F912-77E0-C547-90EB-B44F479B0B6C}" destId="{A61FCD25-A7A4-F04E-9E46-3F2B55A2A714}" srcOrd="0" destOrd="0" presId="urn:microsoft.com/office/officeart/2005/8/layout/hierarchy2"/>
    <dgm:cxn modelId="{518EF882-9D36-444F-85F7-DCCB0357B2E6}" type="presParOf" srcId="{76DFBD09-BFDF-6147-BDBF-52BC12B596D8}" destId="{4A919D88-39E0-5C41-B507-1CE4892B4E0B}" srcOrd="1" destOrd="0" presId="urn:microsoft.com/office/officeart/2005/8/layout/hierarchy2"/>
    <dgm:cxn modelId="{0B65B8E2-1468-4E45-9AD5-5B1679BBD68F}" type="presParOf" srcId="{4A919D88-39E0-5C41-B507-1CE4892B4E0B}" destId="{754DE0F0-2577-844B-836F-85F3EE416472}" srcOrd="0" destOrd="0" presId="urn:microsoft.com/office/officeart/2005/8/layout/hierarchy2"/>
    <dgm:cxn modelId="{A7A80F20-8318-2944-BB0F-FF59DBBAF71C}" type="presParOf" srcId="{4A919D88-39E0-5C41-B507-1CE4892B4E0B}" destId="{7586446D-5476-7A43-97C9-60657C9FBF17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6071E1D0-3F71-F149-869D-58F689FC8D80}" type="doc">
      <dgm:prSet loTypeId="urn:microsoft.com/office/officeart/2005/8/layout/hierarchy2" loCatId="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B59FBD5-AA1C-284C-9DB0-D1AFB16DA3F3}">
      <dgm:prSet phldrT="[Text]"/>
      <dgm:spPr/>
      <dgm:t>
        <a:bodyPr/>
        <a:lstStyle/>
        <a:p>
          <a:r>
            <a:rPr lang="en-US" dirty="0"/>
            <a:t>How many dimensions matter to describe what’s happening?</a:t>
          </a:r>
        </a:p>
      </dgm:t>
    </dgm:pt>
    <dgm:pt modelId="{80750866-CE23-D54D-BB77-3ED03A1B5941}" type="parTrans" cxnId="{99437AED-FA29-1445-8191-0FC0507102E4}">
      <dgm:prSet/>
      <dgm:spPr/>
      <dgm:t>
        <a:bodyPr/>
        <a:lstStyle/>
        <a:p>
          <a:endParaRPr lang="en-US"/>
        </a:p>
      </dgm:t>
    </dgm:pt>
    <dgm:pt modelId="{32CE5744-73B6-8A40-94C2-17F65A2205D1}" type="sibTrans" cxnId="{99437AED-FA29-1445-8191-0FC0507102E4}">
      <dgm:prSet/>
      <dgm:spPr/>
      <dgm:t>
        <a:bodyPr/>
        <a:lstStyle/>
        <a:p>
          <a:endParaRPr lang="en-US"/>
        </a:p>
      </dgm:t>
    </dgm:pt>
    <dgm:pt modelId="{96169174-0CE1-5344-9E30-EDB739F76679}">
      <dgm:prSet phldrT="[Text]"/>
      <dgm:spPr/>
      <dgm:t>
        <a:bodyPr/>
        <a:lstStyle/>
        <a:p>
          <a:r>
            <a:rPr lang="en-US" dirty="0"/>
            <a:t>One</a:t>
          </a:r>
        </a:p>
      </dgm:t>
    </dgm:pt>
    <dgm:pt modelId="{50DD0E94-9E42-F24F-902D-85DE8E654071}" type="parTrans" cxnId="{348001FA-2EA1-B949-AC8A-7828EB26E317}">
      <dgm:prSet/>
      <dgm:spPr/>
      <dgm:t>
        <a:bodyPr/>
        <a:lstStyle/>
        <a:p>
          <a:endParaRPr lang="en-US"/>
        </a:p>
      </dgm:t>
    </dgm:pt>
    <dgm:pt modelId="{C17ED86B-C3CE-0B46-B013-0D3F123EFEF5}" type="sibTrans" cxnId="{348001FA-2EA1-B949-AC8A-7828EB26E317}">
      <dgm:prSet/>
      <dgm:spPr/>
      <dgm:t>
        <a:bodyPr/>
        <a:lstStyle/>
        <a:p>
          <a:endParaRPr lang="en-US"/>
        </a:p>
      </dgm:t>
    </dgm:pt>
    <dgm:pt modelId="{502E030B-0FB9-5247-846A-1E3958E22F28}">
      <dgm:prSet phldrT="[Text]"/>
      <dgm:spPr/>
      <dgm:t>
        <a:bodyPr/>
        <a:lstStyle/>
        <a:p>
          <a:r>
            <a:rPr lang="en-US" dirty="0"/>
            <a:t>We don’t need to use components. Vector directions given by plus or minus signs.</a:t>
          </a:r>
        </a:p>
      </dgm:t>
    </dgm:pt>
    <dgm:pt modelId="{C2938094-6885-A647-A649-A8A15342C25B}" type="parTrans" cxnId="{9434D68B-05DD-004C-A495-33B5D427BF93}">
      <dgm:prSet/>
      <dgm:spPr/>
      <dgm:t>
        <a:bodyPr/>
        <a:lstStyle/>
        <a:p>
          <a:endParaRPr lang="en-US"/>
        </a:p>
      </dgm:t>
    </dgm:pt>
    <dgm:pt modelId="{DD479AD8-9866-F84B-80AC-EA41F26E0627}" type="sibTrans" cxnId="{9434D68B-05DD-004C-A495-33B5D427BF93}">
      <dgm:prSet/>
      <dgm:spPr/>
      <dgm:t>
        <a:bodyPr/>
        <a:lstStyle/>
        <a:p>
          <a:endParaRPr lang="en-US"/>
        </a:p>
      </dgm:t>
    </dgm:pt>
    <dgm:pt modelId="{AA672D98-E026-2D4B-B554-65DF21D68995}">
      <dgm:prSet phldrT="[Text]"/>
      <dgm:spPr/>
      <dgm:t>
        <a:bodyPr/>
        <a:lstStyle/>
        <a:p>
          <a:r>
            <a:rPr lang="en-US" dirty="0"/>
            <a:t>Two or more </a:t>
          </a:r>
        </a:p>
      </dgm:t>
    </dgm:pt>
    <dgm:pt modelId="{3D365B9D-BAC3-AE4A-85BD-585A0C9E0556}" type="parTrans" cxnId="{7EACCFEB-CCF7-EA44-BE94-35DD60B39B96}">
      <dgm:prSet/>
      <dgm:spPr/>
      <dgm:t>
        <a:bodyPr/>
        <a:lstStyle/>
        <a:p>
          <a:endParaRPr lang="en-US"/>
        </a:p>
      </dgm:t>
    </dgm:pt>
    <dgm:pt modelId="{C690B524-EA79-6944-B126-E53780BCE030}" type="sibTrans" cxnId="{7EACCFEB-CCF7-EA44-BE94-35DD60B39B96}">
      <dgm:prSet/>
      <dgm:spPr/>
      <dgm:t>
        <a:bodyPr/>
        <a:lstStyle/>
        <a:p>
          <a:endParaRPr lang="en-US"/>
        </a:p>
      </dgm:t>
    </dgm:pt>
    <dgm:pt modelId="{B9240229-4113-E94B-AE16-823DAFE2A5DF}">
      <dgm:prSet phldrT="[Text]"/>
      <dgm:spPr/>
      <dgm:t>
        <a:bodyPr/>
        <a:lstStyle/>
        <a:p>
          <a:r>
            <a:rPr lang="en-US" dirty="0"/>
            <a:t>Must use vectors and components to describe:</a:t>
          </a:r>
        </a:p>
      </dgm:t>
    </dgm:pt>
    <dgm:pt modelId="{9071A559-61D1-8D4C-A926-84FC8DEA90EE}" type="parTrans" cxnId="{76FA7C21-6A1E-7C41-9ED2-2E04A4497394}">
      <dgm:prSet/>
      <dgm:spPr/>
      <dgm:t>
        <a:bodyPr/>
        <a:lstStyle/>
        <a:p>
          <a:endParaRPr lang="en-US"/>
        </a:p>
      </dgm:t>
    </dgm:pt>
    <dgm:pt modelId="{AE98409B-9BF3-214D-8E4C-274F83C61048}" type="sibTrans" cxnId="{76FA7C21-6A1E-7C41-9ED2-2E04A4497394}">
      <dgm:prSet/>
      <dgm:spPr/>
      <dgm:t>
        <a:bodyPr/>
        <a:lstStyle/>
        <a:p>
          <a:endParaRPr lang="en-US"/>
        </a:p>
      </dgm:t>
    </dgm:pt>
    <dgm:pt modelId="{BF1F3959-7052-F840-9D4F-F3EFBC8490DF}">
      <dgm:prSet phldrT="[Text]"/>
      <dgm:spPr/>
      <dgm:t>
        <a:bodyPr/>
        <a:lstStyle/>
        <a:p>
          <a:r>
            <a:rPr lang="en-US" dirty="0"/>
            <a:t>Each component axis can be solved simultaneously, but must be dealt with separately.</a:t>
          </a:r>
        </a:p>
      </dgm:t>
    </dgm:pt>
    <dgm:pt modelId="{3B06EA94-DB2B-D44A-BD21-FEDAE975A0DB}" type="parTrans" cxnId="{D2C1B79B-A9F9-094B-89E5-A97EB2CCC466}">
      <dgm:prSet/>
      <dgm:spPr/>
      <dgm:t>
        <a:bodyPr/>
        <a:lstStyle/>
        <a:p>
          <a:endParaRPr lang="en-US"/>
        </a:p>
      </dgm:t>
    </dgm:pt>
    <dgm:pt modelId="{20EA8E82-0141-8D4D-8089-538D04FA5EEC}" type="sibTrans" cxnId="{D2C1B79B-A9F9-094B-89E5-A97EB2CCC466}">
      <dgm:prSet/>
      <dgm:spPr/>
      <dgm:t>
        <a:bodyPr/>
        <a:lstStyle/>
        <a:p>
          <a:endParaRPr lang="en-US"/>
        </a:p>
      </dgm:t>
    </dgm:pt>
    <dgm:pt modelId="{F08F2C39-B85E-AE4D-96C1-68031299FC05}">
      <dgm:prSet phldrT="[Text]"/>
      <dgm:spPr/>
      <dgm:t>
        <a:bodyPr/>
        <a:lstStyle/>
        <a:p>
          <a:r>
            <a:rPr lang="en-US" dirty="0"/>
            <a:t> kinematic variables</a:t>
          </a:r>
        </a:p>
      </dgm:t>
    </dgm:pt>
    <dgm:pt modelId="{DF054F8D-D1CD-554C-A748-43EF0C17C04F}" type="parTrans" cxnId="{ACDCDFB4-51D3-624D-B8A7-50DDBD830731}">
      <dgm:prSet/>
      <dgm:spPr/>
      <dgm:t>
        <a:bodyPr/>
        <a:lstStyle/>
        <a:p>
          <a:endParaRPr lang="en-US"/>
        </a:p>
      </dgm:t>
    </dgm:pt>
    <dgm:pt modelId="{5CB66104-C387-FB46-A778-3F563F506B12}" type="sibTrans" cxnId="{ACDCDFB4-51D3-624D-B8A7-50DDBD830731}">
      <dgm:prSet/>
      <dgm:spPr/>
      <dgm:t>
        <a:bodyPr/>
        <a:lstStyle/>
        <a:p>
          <a:endParaRPr lang="en-US"/>
        </a:p>
      </dgm:t>
    </dgm:pt>
    <dgm:pt modelId="{D0B7615C-EBB3-3647-B8FF-6FE1D30978FE}">
      <dgm:prSet phldrT="[Text]"/>
      <dgm:spPr/>
      <dgm:t>
        <a:bodyPr/>
        <a:lstStyle/>
        <a:p>
          <a:r>
            <a:rPr lang="en-US" dirty="0"/>
            <a:t> forces</a:t>
          </a:r>
        </a:p>
      </dgm:t>
    </dgm:pt>
    <dgm:pt modelId="{7C845654-4AC9-A045-87A5-1178E5AF04CD}" type="parTrans" cxnId="{9FC02677-1AC6-6645-8159-61B7DC55EC10}">
      <dgm:prSet/>
      <dgm:spPr/>
      <dgm:t>
        <a:bodyPr/>
        <a:lstStyle/>
        <a:p>
          <a:endParaRPr lang="en-US"/>
        </a:p>
      </dgm:t>
    </dgm:pt>
    <dgm:pt modelId="{3D0A8621-6B49-7848-B585-A445E2324F76}" type="sibTrans" cxnId="{9FC02677-1AC6-6645-8159-61B7DC55EC10}">
      <dgm:prSet/>
      <dgm:spPr/>
      <dgm:t>
        <a:bodyPr/>
        <a:lstStyle/>
        <a:p>
          <a:endParaRPr lang="en-US"/>
        </a:p>
      </dgm:t>
    </dgm:pt>
    <dgm:pt modelId="{3485B0C1-0E43-5E49-8A54-496A90342A06}">
      <dgm:prSet phldrT="[Text]"/>
      <dgm:spPr/>
      <dgm:t>
        <a:bodyPr/>
        <a:lstStyle/>
        <a:p>
          <a:r>
            <a:rPr lang="en-US" dirty="0"/>
            <a:t> momentum</a:t>
          </a:r>
        </a:p>
      </dgm:t>
    </dgm:pt>
    <dgm:pt modelId="{69C22624-9A95-7B44-BDCF-4981922471EF}" type="parTrans" cxnId="{5019CE0A-55B1-BC4A-A757-4D2EB0BCE2E8}">
      <dgm:prSet/>
      <dgm:spPr/>
      <dgm:t>
        <a:bodyPr/>
        <a:lstStyle/>
        <a:p>
          <a:endParaRPr lang="en-US"/>
        </a:p>
      </dgm:t>
    </dgm:pt>
    <dgm:pt modelId="{CBAAF2C3-271F-D54A-8A29-E151EE60D87F}" type="sibTrans" cxnId="{5019CE0A-55B1-BC4A-A757-4D2EB0BCE2E8}">
      <dgm:prSet/>
      <dgm:spPr/>
      <dgm:t>
        <a:bodyPr/>
        <a:lstStyle/>
        <a:p>
          <a:endParaRPr lang="en-US"/>
        </a:p>
      </dgm:t>
    </dgm:pt>
    <dgm:pt modelId="{71D9B262-B638-2442-9E78-CE06965B3349}">
      <dgm:prSet phldrT="[Text]"/>
      <dgm:spPr/>
      <dgm:t>
        <a:bodyPr/>
        <a:lstStyle/>
        <a:p>
          <a:r>
            <a:rPr lang="en-US"/>
            <a:t> impulse </a:t>
          </a:r>
          <a:endParaRPr lang="en-US" dirty="0"/>
        </a:p>
      </dgm:t>
    </dgm:pt>
    <dgm:pt modelId="{E5AD7C28-93E1-3645-AB30-21374BF39FD5}" type="parTrans" cxnId="{9B4ED095-8AD0-124B-B6F6-7F4009FC7661}">
      <dgm:prSet/>
      <dgm:spPr/>
      <dgm:t>
        <a:bodyPr/>
        <a:lstStyle/>
        <a:p>
          <a:endParaRPr lang="en-US"/>
        </a:p>
      </dgm:t>
    </dgm:pt>
    <dgm:pt modelId="{68D1A1C1-648B-FF42-B411-FC843ACE3509}" type="sibTrans" cxnId="{9B4ED095-8AD0-124B-B6F6-7F4009FC7661}">
      <dgm:prSet/>
      <dgm:spPr/>
      <dgm:t>
        <a:bodyPr/>
        <a:lstStyle/>
        <a:p>
          <a:endParaRPr lang="en-US"/>
        </a:p>
      </dgm:t>
    </dgm:pt>
    <dgm:pt modelId="{9231F5BB-6621-C541-BAB9-8C306F8C3BCB}" type="pres">
      <dgm:prSet presAssocID="{6071E1D0-3F71-F149-869D-58F689FC8D80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43B307F5-C512-DF46-B7BA-7F89FA77911B}" type="pres">
      <dgm:prSet presAssocID="{6B59FBD5-AA1C-284C-9DB0-D1AFB16DA3F3}" presName="root1" presStyleCnt="0"/>
      <dgm:spPr/>
    </dgm:pt>
    <dgm:pt modelId="{F326FBE9-7666-AC43-9481-40FA14C33B73}" type="pres">
      <dgm:prSet presAssocID="{6B59FBD5-AA1C-284C-9DB0-D1AFB16DA3F3}" presName="LevelOneTextNode" presStyleLbl="node0" presStyleIdx="0" presStyleCnt="1">
        <dgm:presLayoutVars>
          <dgm:chPref val="3"/>
        </dgm:presLayoutVars>
      </dgm:prSet>
      <dgm:spPr/>
    </dgm:pt>
    <dgm:pt modelId="{CEEB37C7-53AA-1349-A804-778BC7E6845A}" type="pres">
      <dgm:prSet presAssocID="{6B59FBD5-AA1C-284C-9DB0-D1AFB16DA3F3}" presName="level2hierChild" presStyleCnt="0"/>
      <dgm:spPr/>
    </dgm:pt>
    <dgm:pt modelId="{49C15665-625D-A24B-9BA1-573A49027517}" type="pres">
      <dgm:prSet presAssocID="{50DD0E94-9E42-F24F-902D-85DE8E654071}" presName="conn2-1" presStyleLbl="parChTrans1D2" presStyleIdx="0" presStyleCnt="2"/>
      <dgm:spPr/>
    </dgm:pt>
    <dgm:pt modelId="{66F375BE-D409-4845-B227-FDF06EF87ACB}" type="pres">
      <dgm:prSet presAssocID="{50DD0E94-9E42-F24F-902D-85DE8E654071}" presName="connTx" presStyleLbl="parChTrans1D2" presStyleIdx="0" presStyleCnt="2"/>
      <dgm:spPr/>
    </dgm:pt>
    <dgm:pt modelId="{B6F2F8A7-5930-F440-968E-1509F4C1A7AB}" type="pres">
      <dgm:prSet presAssocID="{96169174-0CE1-5344-9E30-EDB739F76679}" presName="root2" presStyleCnt="0"/>
      <dgm:spPr/>
    </dgm:pt>
    <dgm:pt modelId="{5A31448F-29D8-A34B-9F3E-1852963CF8D0}" type="pres">
      <dgm:prSet presAssocID="{96169174-0CE1-5344-9E30-EDB739F76679}" presName="LevelTwoTextNode" presStyleLbl="node2" presStyleIdx="0" presStyleCnt="2">
        <dgm:presLayoutVars>
          <dgm:chPref val="3"/>
        </dgm:presLayoutVars>
      </dgm:prSet>
      <dgm:spPr/>
    </dgm:pt>
    <dgm:pt modelId="{BF79D85C-4E9A-084B-BF42-9AA8ED14FC38}" type="pres">
      <dgm:prSet presAssocID="{96169174-0CE1-5344-9E30-EDB739F76679}" presName="level3hierChild" presStyleCnt="0"/>
      <dgm:spPr/>
    </dgm:pt>
    <dgm:pt modelId="{9D6F5C6F-2145-F745-A9EF-7ACAFCD96BAD}" type="pres">
      <dgm:prSet presAssocID="{C2938094-6885-A647-A649-A8A15342C25B}" presName="conn2-1" presStyleLbl="parChTrans1D3" presStyleIdx="0" presStyleCnt="3"/>
      <dgm:spPr/>
    </dgm:pt>
    <dgm:pt modelId="{14AACD14-4068-F44D-AC17-1F428881E241}" type="pres">
      <dgm:prSet presAssocID="{C2938094-6885-A647-A649-A8A15342C25B}" presName="connTx" presStyleLbl="parChTrans1D3" presStyleIdx="0" presStyleCnt="3"/>
      <dgm:spPr/>
    </dgm:pt>
    <dgm:pt modelId="{1A25A0D0-F40E-984D-8477-C1E885A173B9}" type="pres">
      <dgm:prSet presAssocID="{502E030B-0FB9-5247-846A-1E3958E22F28}" presName="root2" presStyleCnt="0"/>
      <dgm:spPr/>
    </dgm:pt>
    <dgm:pt modelId="{E7C68759-E215-F64E-B527-C66A893E6D5E}" type="pres">
      <dgm:prSet presAssocID="{502E030B-0FB9-5247-846A-1E3958E22F28}" presName="LevelTwoTextNode" presStyleLbl="node3" presStyleIdx="0" presStyleCnt="3">
        <dgm:presLayoutVars>
          <dgm:chPref val="3"/>
        </dgm:presLayoutVars>
      </dgm:prSet>
      <dgm:spPr/>
    </dgm:pt>
    <dgm:pt modelId="{005E4E5A-8066-7F4F-B6D2-8BE41612C965}" type="pres">
      <dgm:prSet presAssocID="{502E030B-0FB9-5247-846A-1E3958E22F28}" presName="level3hierChild" presStyleCnt="0"/>
      <dgm:spPr/>
    </dgm:pt>
    <dgm:pt modelId="{F42B57CD-6E9A-0C40-9036-8EED16E7C228}" type="pres">
      <dgm:prSet presAssocID="{3D365B9D-BAC3-AE4A-85BD-585A0C9E0556}" presName="conn2-1" presStyleLbl="parChTrans1D2" presStyleIdx="1" presStyleCnt="2"/>
      <dgm:spPr/>
    </dgm:pt>
    <dgm:pt modelId="{1AB76249-0F27-E34B-829D-4768B8529397}" type="pres">
      <dgm:prSet presAssocID="{3D365B9D-BAC3-AE4A-85BD-585A0C9E0556}" presName="connTx" presStyleLbl="parChTrans1D2" presStyleIdx="1" presStyleCnt="2"/>
      <dgm:spPr/>
    </dgm:pt>
    <dgm:pt modelId="{948E85C3-3E5C-DD48-B589-7A07F8163D61}" type="pres">
      <dgm:prSet presAssocID="{AA672D98-E026-2D4B-B554-65DF21D68995}" presName="root2" presStyleCnt="0"/>
      <dgm:spPr/>
    </dgm:pt>
    <dgm:pt modelId="{81A0363B-6C4F-D94E-8525-8E341F631971}" type="pres">
      <dgm:prSet presAssocID="{AA672D98-E026-2D4B-B554-65DF21D68995}" presName="LevelTwoTextNode" presStyleLbl="node2" presStyleIdx="1" presStyleCnt="2">
        <dgm:presLayoutVars>
          <dgm:chPref val="3"/>
        </dgm:presLayoutVars>
      </dgm:prSet>
      <dgm:spPr/>
    </dgm:pt>
    <dgm:pt modelId="{651A381F-474E-F24C-ADBF-E4ECAC59227C}" type="pres">
      <dgm:prSet presAssocID="{AA672D98-E026-2D4B-B554-65DF21D68995}" presName="level3hierChild" presStyleCnt="0"/>
      <dgm:spPr/>
    </dgm:pt>
    <dgm:pt modelId="{5E5DCAD6-E6A6-FD47-821C-926A7E7A479C}" type="pres">
      <dgm:prSet presAssocID="{9071A559-61D1-8D4C-A926-84FC8DEA90EE}" presName="conn2-1" presStyleLbl="parChTrans1D3" presStyleIdx="1" presStyleCnt="3"/>
      <dgm:spPr/>
    </dgm:pt>
    <dgm:pt modelId="{B0356DCE-C44F-F743-818D-82E169850608}" type="pres">
      <dgm:prSet presAssocID="{9071A559-61D1-8D4C-A926-84FC8DEA90EE}" presName="connTx" presStyleLbl="parChTrans1D3" presStyleIdx="1" presStyleCnt="3"/>
      <dgm:spPr/>
    </dgm:pt>
    <dgm:pt modelId="{C2D2392E-7D2D-034E-968C-5B7873A68C7C}" type="pres">
      <dgm:prSet presAssocID="{B9240229-4113-E94B-AE16-823DAFE2A5DF}" presName="root2" presStyleCnt="0"/>
      <dgm:spPr/>
    </dgm:pt>
    <dgm:pt modelId="{E658B351-371A-B04A-94F1-87CFBB47E7C4}" type="pres">
      <dgm:prSet presAssocID="{B9240229-4113-E94B-AE16-823DAFE2A5DF}" presName="LevelTwoTextNode" presStyleLbl="node3" presStyleIdx="1" presStyleCnt="3">
        <dgm:presLayoutVars>
          <dgm:chPref val="3"/>
        </dgm:presLayoutVars>
      </dgm:prSet>
      <dgm:spPr/>
    </dgm:pt>
    <dgm:pt modelId="{57D6198F-32F8-1741-B377-3BF3ED8115B5}" type="pres">
      <dgm:prSet presAssocID="{B9240229-4113-E94B-AE16-823DAFE2A5DF}" presName="level3hierChild" presStyleCnt="0"/>
      <dgm:spPr/>
    </dgm:pt>
    <dgm:pt modelId="{7B550840-3A77-DF4B-AAE4-CE10167191F1}" type="pres">
      <dgm:prSet presAssocID="{DF054F8D-D1CD-554C-A748-43EF0C17C04F}" presName="conn2-1" presStyleLbl="parChTrans1D4" presStyleIdx="0" presStyleCnt="4"/>
      <dgm:spPr/>
    </dgm:pt>
    <dgm:pt modelId="{96B81035-1FED-C841-A3DD-3214C3B5FF09}" type="pres">
      <dgm:prSet presAssocID="{DF054F8D-D1CD-554C-A748-43EF0C17C04F}" presName="connTx" presStyleLbl="parChTrans1D4" presStyleIdx="0" presStyleCnt="4"/>
      <dgm:spPr/>
    </dgm:pt>
    <dgm:pt modelId="{F37320B1-E59D-D84E-8D6C-89FB5C92ADB4}" type="pres">
      <dgm:prSet presAssocID="{F08F2C39-B85E-AE4D-96C1-68031299FC05}" presName="root2" presStyleCnt="0"/>
      <dgm:spPr/>
    </dgm:pt>
    <dgm:pt modelId="{340BB596-ABCC-4147-9CF0-D761979CC228}" type="pres">
      <dgm:prSet presAssocID="{F08F2C39-B85E-AE4D-96C1-68031299FC05}" presName="LevelTwoTextNode" presStyleLbl="node4" presStyleIdx="0" presStyleCnt="4">
        <dgm:presLayoutVars>
          <dgm:chPref val="3"/>
        </dgm:presLayoutVars>
      </dgm:prSet>
      <dgm:spPr/>
    </dgm:pt>
    <dgm:pt modelId="{2DDE5F31-8E7B-C842-922F-5EFB820AD8F9}" type="pres">
      <dgm:prSet presAssocID="{F08F2C39-B85E-AE4D-96C1-68031299FC05}" presName="level3hierChild" presStyleCnt="0"/>
      <dgm:spPr/>
    </dgm:pt>
    <dgm:pt modelId="{5E64C413-E65D-D34D-B672-6E1AB9BD2117}" type="pres">
      <dgm:prSet presAssocID="{7C845654-4AC9-A045-87A5-1178E5AF04CD}" presName="conn2-1" presStyleLbl="parChTrans1D4" presStyleIdx="1" presStyleCnt="4"/>
      <dgm:spPr/>
    </dgm:pt>
    <dgm:pt modelId="{BFED831B-21C7-2642-AC91-40FD572915D8}" type="pres">
      <dgm:prSet presAssocID="{7C845654-4AC9-A045-87A5-1178E5AF04CD}" presName="connTx" presStyleLbl="parChTrans1D4" presStyleIdx="1" presStyleCnt="4"/>
      <dgm:spPr/>
    </dgm:pt>
    <dgm:pt modelId="{27C042E1-0C74-0446-AD2C-B705B46E20F2}" type="pres">
      <dgm:prSet presAssocID="{D0B7615C-EBB3-3647-B8FF-6FE1D30978FE}" presName="root2" presStyleCnt="0"/>
      <dgm:spPr/>
    </dgm:pt>
    <dgm:pt modelId="{EF3D9FF6-FC4E-684F-8A35-0F1870090836}" type="pres">
      <dgm:prSet presAssocID="{D0B7615C-EBB3-3647-B8FF-6FE1D30978FE}" presName="LevelTwoTextNode" presStyleLbl="node4" presStyleIdx="1" presStyleCnt="4">
        <dgm:presLayoutVars>
          <dgm:chPref val="3"/>
        </dgm:presLayoutVars>
      </dgm:prSet>
      <dgm:spPr/>
    </dgm:pt>
    <dgm:pt modelId="{CC3CF2BE-4FB1-C848-8B66-CC7BF16F708A}" type="pres">
      <dgm:prSet presAssocID="{D0B7615C-EBB3-3647-B8FF-6FE1D30978FE}" presName="level3hierChild" presStyleCnt="0"/>
      <dgm:spPr/>
    </dgm:pt>
    <dgm:pt modelId="{D241600B-D6A8-D14A-9232-0EB0401C7470}" type="pres">
      <dgm:prSet presAssocID="{69C22624-9A95-7B44-BDCF-4981922471EF}" presName="conn2-1" presStyleLbl="parChTrans1D4" presStyleIdx="2" presStyleCnt="4"/>
      <dgm:spPr/>
    </dgm:pt>
    <dgm:pt modelId="{9A675647-D491-6446-8DD2-357F2D1D9ECF}" type="pres">
      <dgm:prSet presAssocID="{69C22624-9A95-7B44-BDCF-4981922471EF}" presName="connTx" presStyleLbl="parChTrans1D4" presStyleIdx="2" presStyleCnt="4"/>
      <dgm:spPr/>
    </dgm:pt>
    <dgm:pt modelId="{4380C420-75C1-564A-8D5C-B3FE0F50D459}" type="pres">
      <dgm:prSet presAssocID="{3485B0C1-0E43-5E49-8A54-496A90342A06}" presName="root2" presStyleCnt="0"/>
      <dgm:spPr/>
    </dgm:pt>
    <dgm:pt modelId="{5D8C0D7D-E62F-A545-BA2C-BB9C586FAFD6}" type="pres">
      <dgm:prSet presAssocID="{3485B0C1-0E43-5E49-8A54-496A90342A06}" presName="LevelTwoTextNode" presStyleLbl="node4" presStyleIdx="2" presStyleCnt="4">
        <dgm:presLayoutVars>
          <dgm:chPref val="3"/>
        </dgm:presLayoutVars>
      </dgm:prSet>
      <dgm:spPr/>
    </dgm:pt>
    <dgm:pt modelId="{208F5205-01A0-8C4F-82ED-B483DECA4957}" type="pres">
      <dgm:prSet presAssocID="{3485B0C1-0E43-5E49-8A54-496A90342A06}" presName="level3hierChild" presStyleCnt="0"/>
      <dgm:spPr/>
    </dgm:pt>
    <dgm:pt modelId="{9BCB5460-3FC0-4B4B-BCAD-A28E0C9540E8}" type="pres">
      <dgm:prSet presAssocID="{E5AD7C28-93E1-3645-AB30-21374BF39FD5}" presName="conn2-1" presStyleLbl="parChTrans1D4" presStyleIdx="3" presStyleCnt="4"/>
      <dgm:spPr/>
    </dgm:pt>
    <dgm:pt modelId="{6AB3CF3D-BFDE-3D42-A555-312D89613698}" type="pres">
      <dgm:prSet presAssocID="{E5AD7C28-93E1-3645-AB30-21374BF39FD5}" presName="connTx" presStyleLbl="parChTrans1D4" presStyleIdx="3" presStyleCnt="4"/>
      <dgm:spPr/>
    </dgm:pt>
    <dgm:pt modelId="{0FBBE2C9-3D27-2241-A44F-686BCC96F247}" type="pres">
      <dgm:prSet presAssocID="{71D9B262-B638-2442-9E78-CE06965B3349}" presName="root2" presStyleCnt="0"/>
      <dgm:spPr/>
    </dgm:pt>
    <dgm:pt modelId="{9D0780E9-8D0F-5543-B03C-A1A6B74608D4}" type="pres">
      <dgm:prSet presAssocID="{71D9B262-B638-2442-9E78-CE06965B3349}" presName="LevelTwoTextNode" presStyleLbl="node4" presStyleIdx="3" presStyleCnt="4">
        <dgm:presLayoutVars>
          <dgm:chPref val="3"/>
        </dgm:presLayoutVars>
      </dgm:prSet>
      <dgm:spPr/>
    </dgm:pt>
    <dgm:pt modelId="{1DB0D207-DA67-1644-9191-B9D584FCCB47}" type="pres">
      <dgm:prSet presAssocID="{71D9B262-B638-2442-9E78-CE06965B3349}" presName="level3hierChild" presStyleCnt="0"/>
      <dgm:spPr/>
    </dgm:pt>
    <dgm:pt modelId="{C5B9601D-A090-5F47-8A09-97747045BD21}" type="pres">
      <dgm:prSet presAssocID="{3B06EA94-DB2B-D44A-BD21-FEDAE975A0DB}" presName="conn2-1" presStyleLbl="parChTrans1D3" presStyleIdx="2" presStyleCnt="3"/>
      <dgm:spPr/>
    </dgm:pt>
    <dgm:pt modelId="{FA1E1FAD-2F78-5E4A-A624-C1E5DCD303D0}" type="pres">
      <dgm:prSet presAssocID="{3B06EA94-DB2B-D44A-BD21-FEDAE975A0DB}" presName="connTx" presStyleLbl="parChTrans1D3" presStyleIdx="2" presStyleCnt="3"/>
      <dgm:spPr/>
    </dgm:pt>
    <dgm:pt modelId="{1B19C7E4-424E-274F-832F-717545642EA0}" type="pres">
      <dgm:prSet presAssocID="{BF1F3959-7052-F840-9D4F-F3EFBC8490DF}" presName="root2" presStyleCnt="0"/>
      <dgm:spPr/>
    </dgm:pt>
    <dgm:pt modelId="{3C2CB4C9-469B-7543-A3F4-899A2786176C}" type="pres">
      <dgm:prSet presAssocID="{BF1F3959-7052-F840-9D4F-F3EFBC8490DF}" presName="LevelTwoTextNode" presStyleLbl="node3" presStyleIdx="2" presStyleCnt="3">
        <dgm:presLayoutVars>
          <dgm:chPref val="3"/>
        </dgm:presLayoutVars>
      </dgm:prSet>
      <dgm:spPr/>
    </dgm:pt>
    <dgm:pt modelId="{BE07D77E-6932-F14A-96DB-0B89E93DD74E}" type="pres">
      <dgm:prSet presAssocID="{BF1F3959-7052-F840-9D4F-F3EFBC8490DF}" presName="level3hierChild" presStyleCnt="0"/>
      <dgm:spPr/>
    </dgm:pt>
  </dgm:ptLst>
  <dgm:cxnLst>
    <dgm:cxn modelId="{5019CE0A-55B1-BC4A-A757-4D2EB0BCE2E8}" srcId="{B9240229-4113-E94B-AE16-823DAFE2A5DF}" destId="{3485B0C1-0E43-5E49-8A54-496A90342A06}" srcOrd="2" destOrd="0" parTransId="{69C22624-9A95-7B44-BDCF-4981922471EF}" sibTransId="{CBAAF2C3-271F-D54A-8A29-E151EE60D87F}"/>
    <dgm:cxn modelId="{0FD63E1B-00F0-5945-B864-681342C0FF16}" type="presOf" srcId="{3B06EA94-DB2B-D44A-BD21-FEDAE975A0DB}" destId="{FA1E1FAD-2F78-5E4A-A624-C1E5DCD303D0}" srcOrd="1" destOrd="0" presId="urn:microsoft.com/office/officeart/2005/8/layout/hierarchy2"/>
    <dgm:cxn modelId="{D10A9E1F-E564-DE45-8A17-C327366C1306}" type="presOf" srcId="{6071E1D0-3F71-F149-869D-58F689FC8D80}" destId="{9231F5BB-6621-C541-BAB9-8C306F8C3BCB}" srcOrd="0" destOrd="0" presId="urn:microsoft.com/office/officeart/2005/8/layout/hierarchy2"/>
    <dgm:cxn modelId="{76FA7C21-6A1E-7C41-9ED2-2E04A4497394}" srcId="{AA672D98-E026-2D4B-B554-65DF21D68995}" destId="{B9240229-4113-E94B-AE16-823DAFE2A5DF}" srcOrd="0" destOrd="0" parTransId="{9071A559-61D1-8D4C-A926-84FC8DEA90EE}" sibTransId="{AE98409B-9BF3-214D-8E4C-274F83C61048}"/>
    <dgm:cxn modelId="{E7029123-DD04-864C-AC26-34B037E93E43}" type="presOf" srcId="{69C22624-9A95-7B44-BDCF-4981922471EF}" destId="{D241600B-D6A8-D14A-9232-0EB0401C7470}" srcOrd="0" destOrd="0" presId="urn:microsoft.com/office/officeart/2005/8/layout/hierarchy2"/>
    <dgm:cxn modelId="{A101DB23-D132-D043-B074-D3AEB9CE152D}" type="presOf" srcId="{7C845654-4AC9-A045-87A5-1178E5AF04CD}" destId="{BFED831B-21C7-2642-AC91-40FD572915D8}" srcOrd="1" destOrd="0" presId="urn:microsoft.com/office/officeart/2005/8/layout/hierarchy2"/>
    <dgm:cxn modelId="{06704526-68A8-FF47-BA85-A19387AC6285}" type="presOf" srcId="{69C22624-9A95-7B44-BDCF-4981922471EF}" destId="{9A675647-D491-6446-8DD2-357F2D1D9ECF}" srcOrd="1" destOrd="0" presId="urn:microsoft.com/office/officeart/2005/8/layout/hierarchy2"/>
    <dgm:cxn modelId="{4B99C436-272D-ED44-86EC-EDE3F24C8FCF}" type="presOf" srcId="{E5AD7C28-93E1-3645-AB30-21374BF39FD5}" destId="{6AB3CF3D-BFDE-3D42-A555-312D89613698}" srcOrd="1" destOrd="0" presId="urn:microsoft.com/office/officeart/2005/8/layout/hierarchy2"/>
    <dgm:cxn modelId="{CE03A93C-8927-A64B-92D3-E944D5041DE7}" type="presOf" srcId="{BF1F3959-7052-F840-9D4F-F3EFBC8490DF}" destId="{3C2CB4C9-469B-7543-A3F4-899A2786176C}" srcOrd="0" destOrd="0" presId="urn:microsoft.com/office/officeart/2005/8/layout/hierarchy2"/>
    <dgm:cxn modelId="{31D5713F-01D0-0A4C-8842-65C5F96398B1}" type="presOf" srcId="{9071A559-61D1-8D4C-A926-84FC8DEA90EE}" destId="{5E5DCAD6-E6A6-FD47-821C-926A7E7A479C}" srcOrd="0" destOrd="0" presId="urn:microsoft.com/office/officeart/2005/8/layout/hierarchy2"/>
    <dgm:cxn modelId="{D8331A45-3F03-C84A-A76E-D0E40923BDA0}" type="presOf" srcId="{502E030B-0FB9-5247-846A-1E3958E22F28}" destId="{E7C68759-E215-F64E-B527-C66A893E6D5E}" srcOrd="0" destOrd="0" presId="urn:microsoft.com/office/officeart/2005/8/layout/hierarchy2"/>
    <dgm:cxn modelId="{271EE64E-71CA-DE4E-A16A-A1691A8E77A7}" type="presOf" srcId="{C2938094-6885-A647-A649-A8A15342C25B}" destId="{14AACD14-4068-F44D-AC17-1F428881E241}" srcOrd="1" destOrd="0" presId="urn:microsoft.com/office/officeart/2005/8/layout/hierarchy2"/>
    <dgm:cxn modelId="{4B04D66C-557C-A143-82D3-DA5B8F5AE41D}" type="presOf" srcId="{3B06EA94-DB2B-D44A-BD21-FEDAE975A0DB}" destId="{C5B9601D-A090-5F47-8A09-97747045BD21}" srcOrd="0" destOrd="0" presId="urn:microsoft.com/office/officeart/2005/8/layout/hierarchy2"/>
    <dgm:cxn modelId="{84598E70-4830-6049-9385-94CA60615E76}" type="presOf" srcId="{6B59FBD5-AA1C-284C-9DB0-D1AFB16DA3F3}" destId="{F326FBE9-7666-AC43-9481-40FA14C33B73}" srcOrd="0" destOrd="0" presId="urn:microsoft.com/office/officeart/2005/8/layout/hierarchy2"/>
    <dgm:cxn modelId="{FC3C1871-6029-D84E-95C6-03545FBB2E8D}" type="presOf" srcId="{3D365B9D-BAC3-AE4A-85BD-585A0C9E0556}" destId="{F42B57CD-6E9A-0C40-9036-8EED16E7C228}" srcOrd="0" destOrd="0" presId="urn:microsoft.com/office/officeart/2005/8/layout/hierarchy2"/>
    <dgm:cxn modelId="{9FC02677-1AC6-6645-8159-61B7DC55EC10}" srcId="{B9240229-4113-E94B-AE16-823DAFE2A5DF}" destId="{D0B7615C-EBB3-3647-B8FF-6FE1D30978FE}" srcOrd="1" destOrd="0" parTransId="{7C845654-4AC9-A045-87A5-1178E5AF04CD}" sibTransId="{3D0A8621-6B49-7848-B585-A445E2324F76}"/>
    <dgm:cxn modelId="{616D8279-3758-D042-86B1-41EB6C9F188F}" type="presOf" srcId="{50DD0E94-9E42-F24F-902D-85DE8E654071}" destId="{49C15665-625D-A24B-9BA1-573A49027517}" srcOrd="0" destOrd="0" presId="urn:microsoft.com/office/officeart/2005/8/layout/hierarchy2"/>
    <dgm:cxn modelId="{01AB2187-BCCD-C64E-A4C8-1C6A32305E3F}" type="presOf" srcId="{B9240229-4113-E94B-AE16-823DAFE2A5DF}" destId="{E658B351-371A-B04A-94F1-87CFBB47E7C4}" srcOrd="0" destOrd="0" presId="urn:microsoft.com/office/officeart/2005/8/layout/hierarchy2"/>
    <dgm:cxn modelId="{709B0A89-C09F-2B45-9249-BCB0EB81AAF3}" type="presOf" srcId="{DF054F8D-D1CD-554C-A748-43EF0C17C04F}" destId="{7B550840-3A77-DF4B-AAE4-CE10167191F1}" srcOrd="0" destOrd="0" presId="urn:microsoft.com/office/officeart/2005/8/layout/hierarchy2"/>
    <dgm:cxn modelId="{9434D68B-05DD-004C-A495-33B5D427BF93}" srcId="{96169174-0CE1-5344-9E30-EDB739F76679}" destId="{502E030B-0FB9-5247-846A-1E3958E22F28}" srcOrd="0" destOrd="0" parTransId="{C2938094-6885-A647-A649-A8A15342C25B}" sibTransId="{DD479AD8-9866-F84B-80AC-EA41F26E0627}"/>
    <dgm:cxn modelId="{B5B57B91-8EE9-2C45-92DE-08A0A3D83D05}" type="presOf" srcId="{F08F2C39-B85E-AE4D-96C1-68031299FC05}" destId="{340BB596-ABCC-4147-9CF0-D761979CC228}" srcOrd="0" destOrd="0" presId="urn:microsoft.com/office/officeart/2005/8/layout/hierarchy2"/>
    <dgm:cxn modelId="{9B4ED095-8AD0-124B-B6F6-7F4009FC7661}" srcId="{B9240229-4113-E94B-AE16-823DAFE2A5DF}" destId="{71D9B262-B638-2442-9E78-CE06965B3349}" srcOrd="3" destOrd="0" parTransId="{E5AD7C28-93E1-3645-AB30-21374BF39FD5}" sibTransId="{68D1A1C1-648B-FF42-B411-FC843ACE3509}"/>
    <dgm:cxn modelId="{B3BB7898-BCE5-774A-8DBB-FCD88DFCC98A}" type="presOf" srcId="{E5AD7C28-93E1-3645-AB30-21374BF39FD5}" destId="{9BCB5460-3FC0-4B4B-BCAD-A28E0C9540E8}" srcOrd="0" destOrd="0" presId="urn:microsoft.com/office/officeart/2005/8/layout/hierarchy2"/>
    <dgm:cxn modelId="{D2C1B79B-A9F9-094B-89E5-A97EB2CCC466}" srcId="{AA672D98-E026-2D4B-B554-65DF21D68995}" destId="{BF1F3959-7052-F840-9D4F-F3EFBC8490DF}" srcOrd="1" destOrd="0" parTransId="{3B06EA94-DB2B-D44A-BD21-FEDAE975A0DB}" sibTransId="{20EA8E82-0141-8D4D-8089-538D04FA5EEC}"/>
    <dgm:cxn modelId="{53511CAB-738F-2A46-9560-E259ED515423}" type="presOf" srcId="{3485B0C1-0E43-5E49-8A54-496A90342A06}" destId="{5D8C0D7D-E62F-A545-BA2C-BB9C586FAFD6}" srcOrd="0" destOrd="0" presId="urn:microsoft.com/office/officeart/2005/8/layout/hierarchy2"/>
    <dgm:cxn modelId="{5CE544B1-4F09-2143-BE23-C430A40BF921}" type="presOf" srcId="{71D9B262-B638-2442-9E78-CE06965B3349}" destId="{9D0780E9-8D0F-5543-B03C-A1A6B74608D4}" srcOrd="0" destOrd="0" presId="urn:microsoft.com/office/officeart/2005/8/layout/hierarchy2"/>
    <dgm:cxn modelId="{D73F37B3-BC11-8042-8437-065CE8B66C80}" type="presOf" srcId="{DF054F8D-D1CD-554C-A748-43EF0C17C04F}" destId="{96B81035-1FED-C841-A3DD-3214C3B5FF09}" srcOrd="1" destOrd="0" presId="urn:microsoft.com/office/officeart/2005/8/layout/hierarchy2"/>
    <dgm:cxn modelId="{619EC8B3-85E0-164F-8235-A15D87C3C9F2}" type="presOf" srcId="{9071A559-61D1-8D4C-A926-84FC8DEA90EE}" destId="{B0356DCE-C44F-F743-818D-82E169850608}" srcOrd="1" destOrd="0" presId="urn:microsoft.com/office/officeart/2005/8/layout/hierarchy2"/>
    <dgm:cxn modelId="{ACDCDFB4-51D3-624D-B8A7-50DDBD830731}" srcId="{B9240229-4113-E94B-AE16-823DAFE2A5DF}" destId="{F08F2C39-B85E-AE4D-96C1-68031299FC05}" srcOrd="0" destOrd="0" parTransId="{DF054F8D-D1CD-554C-A748-43EF0C17C04F}" sibTransId="{5CB66104-C387-FB46-A778-3F563F506B12}"/>
    <dgm:cxn modelId="{3C23A4CD-5DBC-524C-ACE4-2F395D486693}" type="presOf" srcId="{D0B7615C-EBB3-3647-B8FF-6FE1D30978FE}" destId="{EF3D9FF6-FC4E-684F-8A35-0F1870090836}" srcOrd="0" destOrd="0" presId="urn:microsoft.com/office/officeart/2005/8/layout/hierarchy2"/>
    <dgm:cxn modelId="{628A33CE-8F5D-6242-8493-ECF080341939}" type="presOf" srcId="{C2938094-6885-A647-A649-A8A15342C25B}" destId="{9D6F5C6F-2145-F745-A9EF-7ACAFCD96BAD}" srcOrd="0" destOrd="0" presId="urn:microsoft.com/office/officeart/2005/8/layout/hierarchy2"/>
    <dgm:cxn modelId="{10DEEBDA-84E2-B041-A3D6-7E1143B6D001}" type="presOf" srcId="{7C845654-4AC9-A045-87A5-1178E5AF04CD}" destId="{5E64C413-E65D-D34D-B672-6E1AB9BD2117}" srcOrd="0" destOrd="0" presId="urn:microsoft.com/office/officeart/2005/8/layout/hierarchy2"/>
    <dgm:cxn modelId="{AB5229E0-19ED-4A45-B215-D1ECF9ACBD66}" type="presOf" srcId="{50DD0E94-9E42-F24F-902D-85DE8E654071}" destId="{66F375BE-D409-4845-B227-FDF06EF87ACB}" srcOrd="1" destOrd="0" presId="urn:microsoft.com/office/officeart/2005/8/layout/hierarchy2"/>
    <dgm:cxn modelId="{694F4CE3-17A7-AF40-B72B-A20BA62C6AE6}" type="presOf" srcId="{AA672D98-E026-2D4B-B554-65DF21D68995}" destId="{81A0363B-6C4F-D94E-8525-8E341F631971}" srcOrd="0" destOrd="0" presId="urn:microsoft.com/office/officeart/2005/8/layout/hierarchy2"/>
    <dgm:cxn modelId="{7EACCFEB-CCF7-EA44-BE94-35DD60B39B96}" srcId="{6B59FBD5-AA1C-284C-9DB0-D1AFB16DA3F3}" destId="{AA672D98-E026-2D4B-B554-65DF21D68995}" srcOrd="1" destOrd="0" parTransId="{3D365B9D-BAC3-AE4A-85BD-585A0C9E0556}" sibTransId="{C690B524-EA79-6944-B126-E53780BCE030}"/>
    <dgm:cxn modelId="{99437AED-FA29-1445-8191-0FC0507102E4}" srcId="{6071E1D0-3F71-F149-869D-58F689FC8D80}" destId="{6B59FBD5-AA1C-284C-9DB0-D1AFB16DA3F3}" srcOrd="0" destOrd="0" parTransId="{80750866-CE23-D54D-BB77-3ED03A1B5941}" sibTransId="{32CE5744-73B6-8A40-94C2-17F65A2205D1}"/>
    <dgm:cxn modelId="{8B7E32F0-AC05-E048-87D6-AB21EFD46FAE}" type="presOf" srcId="{96169174-0CE1-5344-9E30-EDB739F76679}" destId="{5A31448F-29D8-A34B-9F3E-1852963CF8D0}" srcOrd="0" destOrd="0" presId="urn:microsoft.com/office/officeart/2005/8/layout/hierarchy2"/>
    <dgm:cxn modelId="{E6314EF5-DD14-B643-9F6A-4A0B62B91AE0}" type="presOf" srcId="{3D365B9D-BAC3-AE4A-85BD-585A0C9E0556}" destId="{1AB76249-0F27-E34B-829D-4768B8529397}" srcOrd="1" destOrd="0" presId="urn:microsoft.com/office/officeart/2005/8/layout/hierarchy2"/>
    <dgm:cxn modelId="{348001FA-2EA1-B949-AC8A-7828EB26E317}" srcId="{6B59FBD5-AA1C-284C-9DB0-D1AFB16DA3F3}" destId="{96169174-0CE1-5344-9E30-EDB739F76679}" srcOrd="0" destOrd="0" parTransId="{50DD0E94-9E42-F24F-902D-85DE8E654071}" sibTransId="{C17ED86B-C3CE-0B46-B013-0D3F123EFEF5}"/>
    <dgm:cxn modelId="{E4E108B6-25A5-534A-A8C6-3E91998FFB57}" type="presParOf" srcId="{9231F5BB-6621-C541-BAB9-8C306F8C3BCB}" destId="{43B307F5-C512-DF46-B7BA-7F89FA77911B}" srcOrd="0" destOrd="0" presId="urn:microsoft.com/office/officeart/2005/8/layout/hierarchy2"/>
    <dgm:cxn modelId="{5F4A2EC4-8272-3C41-9FF3-E5AD52D711DF}" type="presParOf" srcId="{43B307F5-C512-DF46-B7BA-7F89FA77911B}" destId="{F326FBE9-7666-AC43-9481-40FA14C33B73}" srcOrd="0" destOrd="0" presId="urn:microsoft.com/office/officeart/2005/8/layout/hierarchy2"/>
    <dgm:cxn modelId="{AE459465-08CA-AC4A-8F80-9B152FE98F1E}" type="presParOf" srcId="{43B307F5-C512-DF46-B7BA-7F89FA77911B}" destId="{CEEB37C7-53AA-1349-A804-778BC7E6845A}" srcOrd="1" destOrd="0" presId="urn:microsoft.com/office/officeart/2005/8/layout/hierarchy2"/>
    <dgm:cxn modelId="{7A53BF24-F190-FD44-A5EA-B7859A65B00A}" type="presParOf" srcId="{CEEB37C7-53AA-1349-A804-778BC7E6845A}" destId="{49C15665-625D-A24B-9BA1-573A49027517}" srcOrd="0" destOrd="0" presId="urn:microsoft.com/office/officeart/2005/8/layout/hierarchy2"/>
    <dgm:cxn modelId="{C47B1B3F-3394-EA46-B866-C6EC3E7BCE98}" type="presParOf" srcId="{49C15665-625D-A24B-9BA1-573A49027517}" destId="{66F375BE-D409-4845-B227-FDF06EF87ACB}" srcOrd="0" destOrd="0" presId="urn:microsoft.com/office/officeart/2005/8/layout/hierarchy2"/>
    <dgm:cxn modelId="{7B7C9613-0D61-6E4B-A053-C228328E413B}" type="presParOf" srcId="{CEEB37C7-53AA-1349-A804-778BC7E6845A}" destId="{B6F2F8A7-5930-F440-968E-1509F4C1A7AB}" srcOrd="1" destOrd="0" presId="urn:microsoft.com/office/officeart/2005/8/layout/hierarchy2"/>
    <dgm:cxn modelId="{90CD0E69-04FC-DC4F-9450-A6DBBC243619}" type="presParOf" srcId="{B6F2F8A7-5930-F440-968E-1509F4C1A7AB}" destId="{5A31448F-29D8-A34B-9F3E-1852963CF8D0}" srcOrd="0" destOrd="0" presId="urn:microsoft.com/office/officeart/2005/8/layout/hierarchy2"/>
    <dgm:cxn modelId="{69F37191-69C3-3D40-B689-EC866E1A2602}" type="presParOf" srcId="{B6F2F8A7-5930-F440-968E-1509F4C1A7AB}" destId="{BF79D85C-4E9A-084B-BF42-9AA8ED14FC38}" srcOrd="1" destOrd="0" presId="urn:microsoft.com/office/officeart/2005/8/layout/hierarchy2"/>
    <dgm:cxn modelId="{D20B0C53-5A95-164D-BB60-660750B1D4C7}" type="presParOf" srcId="{BF79D85C-4E9A-084B-BF42-9AA8ED14FC38}" destId="{9D6F5C6F-2145-F745-A9EF-7ACAFCD96BAD}" srcOrd="0" destOrd="0" presId="urn:microsoft.com/office/officeart/2005/8/layout/hierarchy2"/>
    <dgm:cxn modelId="{40148586-360E-8A46-95AF-0657620BA0C5}" type="presParOf" srcId="{9D6F5C6F-2145-F745-A9EF-7ACAFCD96BAD}" destId="{14AACD14-4068-F44D-AC17-1F428881E241}" srcOrd="0" destOrd="0" presId="urn:microsoft.com/office/officeart/2005/8/layout/hierarchy2"/>
    <dgm:cxn modelId="{C25E9181-3AF3-C94F-ABC4-86B9D3C4C939}" type="presParOf" srcId="{BF79D85C-4E9A-084B-BF42-9AA8ED14FC38}" destId="{1A25A0D0-F40E-984D-8477-C1E885A173B9}" srcOrd="1" destOrd="0" presId="urn:microsoft.com/office/officeart/2005/8/layout/hierarchy2"/>
    <dgm:cxn modelId="{01946955-F68C-784C-910A-3BA9ABDC97AD}" type="presParOf" srcId="{1A25A0D0-F40E-984D-8477-C1E885A173B9}" destId="{E7C68759-E215-F64E-B527-C66A893E6D5E}" srcOrd="0" destOrd="0" presId="urn:microsoft.com/office/officeart/2005/8/layout/hierarchy2"/>
    <dgm:cxn modelId="{06946B0D-2E48-8D47-A894-5A61FC28B571}" type="presParOf" srcId="{1A25A0D0-F40E-984D-8477-C1E885A173B9}" destId="{005E4E5A-8066-7F4F-B6D2-8BE41612C965}" srcOrd="1" destOrd="0" presId="urn:microsoft.com/office/officeart/2005/8/layout/hierarchy2"/>
    <dgm:cxn modelId="{B0C53446-C44D-2642-BCF9-146E0D7490F0}" type="presParOf" srcId="{CEEB37C7-53AA-1349-A804-778BC7E6845A}" destId="{F42B57CD-6E9A-0C40-9036-8EED16E7C228}" srcOrd="2" destOrd="0" presId="urn:microsoft.com/office/officeart/2005/8/layout/hierarchy2"/>
    <dgm:cxn modelId="{44980C57-CBFB-7942-8EC6-5308C7E5C1BF}" type="presParOf" srcId="{F42B57CD-6E9A-0C40-9036-8EED16E7C228}" destId="{1AB76249-0F27-E34B-829D-4768B8529397}" srcOrd="0" destOrd="0" presId="urn:microsoft.com/office/officeart/2005/8/layout/hierarchy2"/>
    <dgm:cxn modelId="{55FDD41A-C355-1C4D-AC65-AFE5C894C9F0}" type="presParOf" srcId="{CEEB37C7-53AA-1349-A804-778BC7E6845A}" destId="{948E85C3-3E5C-DD48-B589-7A07F8163D61}" srcOrd="3" destOrd="0" presId="urn:microsoft.com/office/officeart/2005/8/layout/hierarchy2"/>
    <dgm:cxn modelId="{C6C9B40E-286A-3E41-9A09-F194DD7D9DF2}" type="presParOf" srcId="{948E85C3-3E5C-DD48-B589-7A07F8163D61}" destId="{81A0363B-6C4F-D94E-8525-8E341F631971}" srcOrd="0" destOrd="0" presId="urn:microsoft.com/office/officeart/2005/8/layout/hierarchy2"/>
    <dgm:cxn modelId="{B3681A50-05F0-A645-B366-B95F7B992953}" type="presParOf" srcId="{948E85C3-3E5C-DD48-B589-7A07F8163D61}" destId="{651A381F-474E-F24C-ADBF-E4ECAC59227C}" srcOrd="1" destOrd="0" presId="urn:microsoft.com/office/officeart/2005/8/layout/hierarchy2"/>
    <dgm:cxn modelId="{C6F3C19F-AC3E-014A-B073-26AAEC4E07A1}" type="presParOf" srcId="{651A381F-474E-F24C-ADBF-E4ECAC59227C}" destId="{5E5DCAD6-E6A6-FD47-821C-926A7E7A479C}" srcOrd="0" destOrd="0" presId="urn:microsoft.com/office/officeart/2005/8/layout/hierarchy2"/>
    <dgm:cxn modelId="{30D322B3-7905-C945-8652-2BA14AD02E78}" type="presParOf" srcId="{5E5DCAD6-E6A6-FD47-821C-926A7E7A479C}" destId="{B0356DCE-C44F-F743-818D-82E169850608}" srcOrd="0" destOrd="0" presId="urn:microsoft.com/office/officeart/2005/8/layout/hierarchy2"/>
    <dgm:cxn modelId="{44650429-E653-6E4C-BE72-DEB41EEF4E40}" type="presParOf" srcId="{651A381F-474E-F24C-ADBF-E4ECAC59227C}" destId="{C2D2392E-7D2D-034E-968C-5B7873A68C7C}" srcOrd="1" destOrd="0" presId="urn:microsoft.com/office/officeart/2005/8/layout/hierarchy2"/>
    <dgm:cxn modelId="{5DB7B571-6DA7-7A45-8CD6-35B45E78ACD5}" type="presParOf" srcId="{C2D2392E-7D2D-034E-968C-5B7873A68C7C}" destId="{E658B351-371A-B04A-94F1-87CFBB47E7C4}" srcOrd="0" destOrd="0" presId="urn:microsoft.com/office/officeart/2005/8/layout/hierarchy2"/>
    <dgm:cxn modelId="{B50F6A38-4837-BE41-AB96-231946208749}" type="presParOf" srcId="{C2D2392E-7D2D-034E-968C-5B7873A68C7C}" destId="{57D6198F-32F8-1741-B377-3BF3ED8115B5}" srcOrd="1" destOrd="0" presId="urn:microsoft.com/office/officeart/2005/8/layout/hierarchy2"/>
    <dgm:cxn modelId="{F9B02E2B-44F0-5B4C-8CC5-CC6A816BE2E2}" type="presParOf" srcId="{57D6198F-32F8-1741-B377-3BF3ED8115B5}" destId="{7B550840-3A77-DF4B-AAE4-CE10167191F1}" srcOrd="0" destOrd="0" presId="urn:microsoft.com/office/officeart/2005/8/layout/hierarchy2"/>
    <dgm:cxn modelId="{9BA88276-4F9C-E241-B17E-7B2166193748}" type="presParOf" srcId="{7B550840-3A77-DF4B-AAE4-CE10167191F1}" destId="{96B81035-1FED-C841-A3DD-3214C3B5FF09}" srcOrd="0" destOrd="0" presId="urn:microsoft.com/office/officeart/2005/8/layout/hierarchy2"/>
    <dgm:cxn modelId="{24327590-2B50-1043-830C-F0233DA1B4EF}" type="presParOf" srcId="{57D6198F-32F8-1741-B377-3BF3ED8115B5}" destId="{F37320B1-E59D-D84E-8D6C-89FB5C92ADB4}" srcOrd="1" destOrd="0" presId="urn:microsoft.com/office/officeart/2005/8/layout/hierarchy2"/>
    <dgm:cxn modelId="{80CBF88C-BAE3-6647-BAEA-B269D56EC0E4}" type="presParOf" srcId="{F37320B1-E59D-D84E-8D6C-89FB5C92ADB4}" destId="{340BB596-ABCC-4147-9CF0-D761979CC228}" srcOrd="0" destOrd="0" presId="urn:microsoft.com/office/officeart/2005/8/layout/hierarchy2"/>
    <dgm:cxn modelId="{A527C7B6-830E-8840-8C08-0A0B076D5731}" type="presParOf" srcId="{F37320B1-E59D-D84E-8D6C-89FB5C92ADB4}" destId="{2DDE5F31-8E7B-C842-922F-5EFB820AD8F9}" srcOrd="1" destOrd="0" presId="urn:microsoft.com/office/officeart/2005/8/layout/hierarchy2"/>
    <dgm:cxn modelId="{21AF6CAA-0B5C-1245-B5AE-85766CF5707A}" type="presParOf" srcId="{57D6198F-32F8-1741-B377-3BF3ED8115B5}" destId="{5E64C413-E65D-D34D-B672-6E1AB9BD2117}" srcOrd="2" destOrd="0" presId="urn:microsoft.com/office/officeart/2005/8/layout/hierarchy2"/>
    <dgm:cxn modelId="{15A3621B-165D-CB4C-B286-1B51F17220CF}" type="presParOf" srcId="{5E64C413-E65D-D34D-B672-6E1AB9BD2117}" destId="{BFED831B-21C7-2642-AC91-40FD572915D8}" srcOrd="0" destOrd="0" presId="urn:microsoft.com/office/officeart/2005/8/layout/hierarchy2"/>
    <dgm:cxn modelId="{C07C594F-8AEA-2940-828D-D2ABB9C31D56}" type="presParOf" srcId="{57D6198F-32F8-1741-B377-3BF3ED8115B5}" destId="{27C042E1-0C74-0446-AD2C-B705B46E20F2}" srcOrd="3" destOrd="0" presId="urn:microsoft.com/office/officeart/2005/8/layout/hierarchy2"/>
    <dgm:cxn modelId="{018093F3-1CDC-2F48-A4C0-FA63C16405C1}" type="presParOf" srcId="{27C042E1-0C74-0446-AD2C-B705B46E20F2}" destId="{EF3D9FF6-FC4E-684F-8A35-0F1870090836}" srcOrd="0" destOrd="0" presId="urn:microsoft.com/office/officeart/2005/8/layout/hierarchy2"/>
    <dgm:cxn modelId="{99A5D331-8EEC-4548-B238-A8B3CEE4D1EA}" type="presParOf" srcId="{27C042E1-0C74-0446-AD2C-B705B46E20F2}" destId="{CC3CF2BE-4FB1-C848-8B66-CC7BF16F708A}" srcOrd="1" destOrd="0" presId="urn:microsoft.com/office/officeart/2005/8/layout/hierarchy2"/>
    <dgm:cxn modelId="{95575E38-BBB5-054C-B28E-33236F67D9F2}" type="presParOf" srcId="{57D6198F-32F8-1741-B377-3BF3ED8115B5}" destId="{D241600B-D6A8-D14A-9232-0EB0401C7470}" srcOrd="4" destOrd="0" presId="urn:microsoft.com/office/officeart/2005/8/layout/hierarchy2"/>
    <dgm:cxn modelId="{B0D8938D-BF6B-0F42-B67B-DA2A3C4A8CA8}" type="presParOf" srcId="{D241600B-D6A8-D14A-9232-0EB0401C7470}" destId="{9A675647-D491-6446-8DD2-357F2D1D9ECF}" srcOrd="0" destOrd="0" presId="urn:microsoft.com/office/officeart/2005/8/layout/hierarchy2"/>
    <dgm:cxn modelId="{0347F151-EA3E-CB47-93D2-DBA290BF1FEB}" type="presParOf" srcId="{57D6198F-32F8-1741-B377-3BF3ED8115B5}" destId="{4380C420-75C1-564A-8D5C-B3FE0F50D459}" srcOrd="5" destOrd="0" presId="urn:microsoft.com/office/officeart/2005/8/layout/hierarchy2"/>
    <dgm:cxn modelId="{2603266A-1D67-4C4E-A65C-B817E75ADDDC}" type="presParOf" srcId="{4380C420-75C1-564A-8D5C-B3FE0F50D459}" destId="{5D8C0D7D-E62F-A545-BA2C-BB9C586FAFD6}" srcOrd="0" destOrd="0" presId="urn:microsoft.com/office/officeart/2005/8/layout/hierarchy2"/>
    <dgm:cxn modelId="{CAF4F25D-DD90-E140-9F94-FF0EB1A84092}" type="presParOf" srcId="{4380C420-75C1-564A-8D5C-B3FE0F50D459}" destId="{208F5205-01A0-8C4F-82ED-B483DECA4957}" srcOrd="1" destOrd="0" presId="urn:microsoft.com/office/officeart/2005/8/layout/hierarchy2"/>
    <dgm:cxn modelId="{773A9F23-6E0C-C644-A19B-C17D2DA31F3B}" type="presParOf" srcId="{57D6198F-32F8-1741-B377-3BF3ED8115B5}" destId="{9BCB5460-3FC0-4B4B-BCAD-A28E0C9540E8}" srcOrd="6" destOrd="0" presId="urn:microsoft.com/office/officeart/2005/8/layout/hierarchy2"/>
    <dgm:cxn modelId="{F76990CF-803C-C644-8609-0B409B0ACEC7}" type="presParOf" srcId="{9BCB5460-3FC0-4B4B-BCAD-A28E0C9540E8}" destId="{6AB3CF3D-BFDE-3D42-A555-312D89613698}" srcOrd="0" destOrd="0" presId="urn:microsoft.com/office/officeart/2005/8/layout/hierarchy2"/>
    <dgm:cxn modelId="{09571150-5418-AA4D-A435-C6E96D7BA121}" type="presParOf" srcId="{57D6198F-32F8-1741-B377-3BF3ED8115B5}" destId="{0FBBE2C9-3D27-2241-A44F-686BCC96F247}" srcOrd="7" destOrd="0" presId="urn:microsoft.com/office/officeart/2005/8/layout/hierarchy2"/>
    <dgm:cxn modelId="{FF2D6EF0-2FA8-4E40-A147-89CB1A23B4DF}" type="presParOf" srcId="{0FBBE2C9-3D27-2241-A44F-686BCC96F247}" destId="{9D0780E9-8D0F-5543-B03C-A1A6B74608D4}" srcOrd="0" destOrd="0" presId="urn:microsoft.com/office/officeart/2005/8/layout/hierarchy2"/>
    <dgm:cxn modelId="{AA2721FE-489F-704E-910F-DE85642C48BA}" type="presParOf" srcId="{0FBBE2C9-3D27-2241-A44F-686BCC96F247}" destId="{1DB0D207-DA67-1644-9191-B9D584FCCB47}" srcOrd="1" destOrd="0" presId="urn:microsoft.com/office/officeart/2005/8/layout/hierarchy2"/>
    <dgm:cxn modelId="{986A3B1A-6F95-074A-823D-47C143234D60}" type="presParOf" srcId="{651A381F-474E-F24C-ADBF-E4ECAC59227C}" destId="{C5B9601D-A090-5F47-8A09-97747045BD21}" srcOrd="2" destOrd="0" presId="urn:microsoft.com/office/officeart/2005/8/layout/hierarchy2"/>
    <dgm:cxn modelId="{BBDA7E6F-941B-6247-B5B4-A3CB3AFD25FD}" type="presParOf" srcId="{C5B9601D-A090-5F47-8A09-97747045BD21}" destId="{FA1E1FAD-2F78-5E4A-A624-C1E5DCD303D0}" srcOrd="0" destOrd="0" presId="urn:microsoft.com/office/officeart/2005/8/layout/hierarchy2"/>
    <dgm:cxn modelId="{E44724BF-5580-0941-839F-02628E7601BC}" type="presParOf" srcId="{651A381F-474E-F24C-ADBF-E4ECAC59227C}" destId="{1B19C7E4-424E-274F-832F-717545642EA0}" srcOrd="3" destOrd="0" presId="urn:microsoft.com/office/officeart/2005/8/layout/hierarchy2"/>
    <dgm:cxn modelId="{5272C918-CD20-494F-A0CF-CCE3A4597129}" type="presParOf" srcId="{1B19C7E4-424E-274F-832F-717545642EA0}" destId="{3C2CB4C9-469B-7543-A3F4-899A2786176C}" srcOrd="0" destOrd="0" presId="urn:microsoft.com/office/officeart/2005/8/layout/hierarchy2"/>
    <dgm:cxn modelId="{42AC21D8-C3C5-3E46-A828-0DD03AC916CA}" type="presParOf" srcId="{1B19C7E4-424E-274F-832F-717545642EA0}" destId="{BE07D77E-6932-F14A-96DB-0B89E93DD74E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700597DD-8ECF-C84C-BE27-904988698606}" type="doc">
      <dgm:prSet loTypeId="urn:microsoft.com/office/officeart/2005/8/layout/hierarchy2" loCatId="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ECD2CEE-6957-5B44-9CE6-43A8CCC57796}">
      <dgm:prSet phldrT="[Text]"/>
      <dgm:spPr/>
      <dgm:t>
        <a:bodyPr/>
        <a:lstStyle/>
        <a:p>
          <a:r>
            <a:rPr lang="en-US" dirty="0"/>
            <a:t>Is acceleration zero?</a:t>
          </a:r>
        </a:p>
      </dgm:t>
    </dgm:pt>
    <dgm:pt modelId="{0A9C79CB-41D7-8947-94B6-6039792B2587}" type="parTrans" cxnId="{AEA6FC81-0001-1C4B-BBE2-EB47D8545D5F}">
      <dgm:prSet/>
      <dgm:spPr/>
      <dgm:t>
        <a:bodyPr/>
        <a:lstStyle/>
        <a:p>
          <a:endParaRPr lang="en-US"/>
        </a:p>
      </dgm:t>
    </dgm:pt>
    <dgm:pt modelId="{DFCE7BF8-8F91-AA4F-8FBC-2DE530D3E29A}" type="sibTrans" cxnId="{AEA6FC81-0001-1C4B-BBE2-EB47D8545D5F}">
      <dgm:prSet/>
      <dgm:spPr/>
      <dgm:t>
        <a:bodyPr/>
        <a:lstStyle/>
        <a:p>
          <a:endParaRPr lang="en-US"/>
        </a:p>
      </dgm:t>
    </dgm:pt>
    <dgm:pt modelId="{F7804B4B-19B1-D241-B1A2-2E0B53A0ACC3}">
      <dgm:prSet phldrT="[Text]"/>
      <dgm:spPr/>
      <dgm:t>
        <a:bodyPr/>
        <a:lstStyle/>
        <a:p>
          <a:r>
            <a:rPr lang="en-US" dirty="0"/>
            <a:t>Yes</a:t>
          </a:r>
        </a:p>
      </dgm:t>
    </dgm:pt>
    <dgm:pt modelId="{5574354F-5BD5-614B-A1F0-D5D5B8042D66}" type="parTrans" cxnId="{96C5DAC8-B565-764F-A873-82D13C3E1BC2}">
      <dgm:prSet/>
      <dgm:spPr/>
      <dgm:t>
        <a:bodyPr/>
        <a:lstStyle/>
        <a:p>
          <a:endParaRPr lang="en-US"/>
        </a:p>
      </dgm:t>
    </dgm:pt>
    <dgm:pt modelId="{56A556B7-B0BA-1843-8088-85D72201A315}" type="sibTrans" cxnId="{96C5DAC8-B565-764F-A873-82D13C3E1BC2}">
      <dgm:prSet/>
      <dgm:spPr/>
      <dgm:t>
        <a:bodyPr/>
        <a:lstStyle/>
        <a:p>
          <a:endParaRPr lang="en-US"/>
        </a:p>
      </dgm:t>
    </dgm:pt>
    <dgm:pt modelId="{24A07FEB-2725-AF46-86B8-2B0B50D68ECE}">
      <dgm:prSet phldrT="[Text]" custT="1"/>
      <dgm:spPr/>
      <dgm:t>
        <a:bodyPr/>
        <a:lstStyle/>
        <a:p>
          <a:r>
            <a:rPr lang="en-US" sz="1800" baseline="0" dirty="0">
              <a:latin typeface="Symbol" charset="2"/>
              <a:cs typeface="Symbol" charset="2"/>
            </a:rPr>
            <a:t>S</a:t>
          </a:r>
          <a:r>
            <a:rPr lang="en-US" sz="1700" dirty="0"/>
            <a:t>F = ma = 0.</a:t>
          </a:r>
        </a:p>
      </dgm:t>
    </dgm:pt>
    <dgm:pt modelId="{3BDB6D04-E415-2344-B3F7-D2FD0D4EA940}" type="parTrans" cxnId="{7E86A8E5-4046-9446-B683-C9AE0BD8ED43}">
      <dgm:prSet/>
      <dgm:spPr/>
      <dgm:t>
        <a:bodyPr/>
        <a:lstStyle/>
        <a:p>
          <a:endParaRPr lang="en-US"/>
        </a:p>
      </dgm:t>
    </dgm:pt>
    <dgm:pt modelId="{AAAB5CA3-9CB2-8842-BD20-E7225F71B6CC}" type="sibTrans" cxnId="{7E86A8E5-4046-9446-B683-C9AE0BD8ED43}">
      <dgm:prSet/>
      <dgm:spPr/>
      <dgm:t>
        <a:bodyPr/>
        <a:lstStyle/>
        <a:p>
          <a:endParaRPr lang="en-US"/>
        </a:p>
      </dgm:t>
    </dgm:pt>
    <dgm:pt modelId="{A26510DD-3C93-E841-9ABE-95AD466DEFC3}">
      <dgm:prSet phldrT="[Text]"/>
      <dgm:spPr/>
      <dgm:t>
        <a:bodyPr/>
        <a:lstStyle/>
        <a:p>
          <a:r>
            <a:rPr lang="en-US" dirty="0"/>
            <a:t>No</a:t>
          </a:r>
        </a:p>
      </dgm:t>
    </dgm:pt>
    <dgm:pt modelId="{0865AE44-F9E2-F547-92D4-9DA1364D298A}" type="parTrans" cxnId="{36F6C089-CF46-994A-91F7-D6BEB3232774}">
      <dgm:prSet/>
      <dgm:spPr/>
      <dgm:t>
        <a:bodyPr/>
        <a:lstStyle/>
        <a:p>
          <a:endParaRPr lang="en-US"/>
        </a:p>
      </dgm:t>
    </dgm:pt>
    <dgm:pt modelId="{1A57C137-BFC9-A849-8675-1A46DB8F76D7}" type="sibTrans" cxnId="{36F6C089-CF46-994A-91F7-D6BEB3232774}">
      <dgm:prSet/>
      <dgm:spPr/>
      <dgm:t>
        <a:bodyPr/>
        <a:lstStyle/>
        <a:p>
          <a:endParaRPr lang="en-US"/>
        </a:p>
      </dgm:t>
    </dgm:pt>
    <dgm:pt modelId="{35B615A5-B2C9-8947-951B-BE944A54692C}">
      <dgm:prSet phldrT="[Text]"/>
      <dgm:spPr/>
      <dgm:t>
        <a:bodyPr/>
        <a:lstStyle/>
        <a:p>
          <a:r>
            <a:rPr lang="en-US" baseline="0" dirty="0">
              <a:latin typeface="Symbol" charset="2"/>
              <a:cs typeface="Symbol" charset="2"/>
            </a:rPr>
            <a:t>S</a:t>
          </a:r>
          <a:r>
            <a:rPr lang="en-US" dirty="0"/>
            <a:t>F = ma.</a:t>
          </a:r>
        </a:p>
      </dgm:t>
    </dgm:pt>
    <dgm:pt modelId="{8F5C8893-93AB-CF4A-8A33-ED093F986910}" type="parTrans" cxnId="{E715BFC4-3CE8-1944-AF19-3CC471B76742}">
      <dgm:prSet/>
      <dgm:spPr/>
      <dgm:t>
        <a:bodyPr/>
        <a:lstStyle/>
        <a:p>
          <a:endParaRPr lang="en-US"/>
        </a:p>
      </dgm:t>
    </dgm:pt>
    <dgm:pt modelId="{0BF1F617-8FA7-FE4D-B7F9-B7CC62E65EB9}" type="sibTrans" cxnId="{E715BFC4-3CE8-1944-AF19-3CC471B76742}">
      <dgm:prSet/>
      <dgm:spPr/>
      <dgm:t>
        <a:bodyPr/>
        <a:lstStyle/>
        <a:p>
          <a:endParaRPr lang="en-US"/>
        </a:p>
      </dgm:t>
    </dgm:pt>
    <dgm:pt modelId="{8973E24B-CD59-1A4F-BBFC-7180A2A15F45}">
      <dgm:prSet/>
      <dgm:spPr/>
      <dgm:t>
        <a:bodyPr/>
        <a:lstStyle/>
        <a:p>
          <a:r>
            <a:rPr lang="en-US" dirty="0"/>
            <a:t>This is a vector problem – use components.</a:t>
          </a:r>
        </a:p>
      </dgm:t>
    </dgm:pt>
    <dgm:pt modelId="{6FE02270-15EB-1A47-98AA-24300FC2B2C8}" type="parTrans" cxnId="{2D2C26B5-A201-174E-981C-1727397EEF71}">
      <dgm:prSet/>
      <dgm:spPr/>
      <dgm:t>
        <a:bodyPr/>
        <a:lstStyle/>
        <a:p>
          <a:endParaRPr lang="en-US"/>
        </a:p>
      </dgm:t>
    </dgm:pt>
    <dgm:pt modelId="{4F21DAB4-83EC-1D42-B655-A480FAF8F7F8}" type="sibTrans" cxnId="{2D2C26B5-A201-174E-981C-1727397EEF71}">
      <dgm:prSet/>
      <dgm:spPr/>
      <dgm:t>
        <a:bodyPr/>
        <a:lstStyle/>
        <a:p>
          <a:endParaRPr lang="en-US"/>
        </a:p>
      </dgm:t>
    </dgm:pt>
    <dgm:pt modelId="{22E22C3B-1B5F-7846-AFC5-007F1F568323}">
      <dgm:prSet/>
      <dgm:spPr/>
      <dgm:t>
        <a:bodyPr/>
        <a:lstStyle/>
        <a:p>
          <a:r>
            <a:rPr lang="en-US" dirty="0"/>
            <a:t>This is a vector problem – use components.</a:t>
          </a:r>
        </a:p>
      </dgm:t>
    </dgm:pt>
    <dgm:pt modelId="{74CE825D-64C9-EF4F-A07A-C1A04298BB87}" type="parTrans" cxnId="{A59B53C8-D66B-D646-A032-5167C94ADF25}">
      <dgm:prSet/>
      <dgm:spPr/>
      <dgm:t>
        <a:bodyPr/>
        <a:lstStyle/>
        <a:p>
          <a:endParaRPr lang="en-US"/>
        </a:p>
      </dgm:t>
    </dgm:pt>
    <dgm:pt modelId="{04037E97-99D2-524D-8EDF-88C637F68901}" type="sibTrans" cxnId="{A59B53C8-D66B-D646-A032-5167C94ADF25}">
      <dgm:prSet/>
      <dgm:spPr/>
      <dgm:t>
        <a:bodyPr/>
        <a:lstStyle/>
        <a:p>
          <a:endParaRPr lang="en-US"/>
        </a:p>
      </dgm:t>
    </dgm:pt>
    <dgm:pt modelId="{8F90D8A4-64BE-8843-A34F-E8B632FECE47}" type="pres">
      <dgm:prSet presAssocID="{700597DD-8ECF-C84C-BE27-904988698606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7A548E75-7070-114C-8EBB-AA0C8B20618C}" type="pres">
      <dgm:prSet presAssocID="{4ECD2CEE-6957-5B44-9CE6-43A8CCC57796}" presName="root1" presStyleCnt="0"/>
      <dgm:spPr/>
    </dgm:pt>
    <dgm:pt modelId="{A34AD697-9212-2340-AD03-4AAB820BB7BC}" type="pres">
      <dgm:prSet presAssocID="{4ECD2CEE-6957-5B44-9CE6-43A8CCC57796}" presName="LevelOneTextNode" presStyleLbl="node0" presStyleIdx="0" presStyleCnt="1">
        <dgm:presLayoutVars>
          <dgm:chPref val="3"/>
        </dgm:presLayoutVars>
      </dgm:prSet>
      <dgm:spPr/>
    </dgm:pt>
    <dgm:pt modelId="{D0291EEC-87A3-7D4A-B8F2-997017F9875E}" type="pres">
      <dgm:prSet presAssocID="{4ECD2CEE-6957-5B44-9CE6-43A8CCC57796}" presName="level2hierChild" presStyleCnt="0"/>
      <dgm:spPr/>
    </dgm:pt>
    <dgm:pt modelId="{32FF03D2-6D73-5949-9726-8E4C9621C704}" type="pres">
      <dgm:prSet presAssocID="{5574354F-5BD5-614B-A1F0-D5D5B8042D66}" presName="conn2-1" presStyleLbl="parChTrans1D2" presStyleIdx="0" presStyleCnt="2"/>
      <dgm:spPr/>
    </dgm:pt>
    <dgm:pt modelId="{1686B2CE-AA0A-0848-B298-186C8C8B3302}" type="pres">
      <dgm:prSet presAssocID="{5574354F-5BD5-614B-A1F0-D5D5B8042D66}" presName="connTx" presStyleLbl="parChTrans1D2" presStyleIdx="0" presStyleCnt="2"/>
      <dgm:spPr/>
    </dgm:pt>
    <dgm:pt modelId="{0FA5DDED-3C77-9D4B-A176-29888FFE6D11}" type="pres">
      <dgm:prSet presAssocID="{F7804B4B-19B1-D241-B1A2-2E0B53A0ACC3}" presName="root2" presStyleCnt="0"/>
      <dgm:spPr/>
    </dgm:pt>
    <dgm:pt modelId="{1B4F2404-02AD-FF41-B7FE-BC54CAAFC269}" type="pres">
      <dgm:prSet presAssocID="{F7804B4B-19B1-D241-B1A2-2E0B53A0ACC3}" presName="LevelTwoTextNode" presStyleLbl="node2" presStyleIdx="0" presStyleCnt="2">
        <dgm:presLayoutVars>
          <dgm:chPref val="3"/>
        </dgm:presLayoutVars>
      </dgm:prSet>
      <dgm:spPr/>
    </dgm:pt>
    <dgm:pt modelId="{9B9D3DF1-49DF-414C-B4B0-7B798BB7A31D}" type="pres">
      <dgm:prSet presAssocID="{F7804B4B-19B1-D241-B1A2-2E0B53A0ACC3}" presName="level3hierChild" presStyleCnt="0"/>
      <dgm:spPr/>
    </dgm:pt>
    <dgm:pt modelId="{E9BBE139-8A3C-1F4E-B3B9-D3D02CEDA7ED}" type="pres">
      <dgm:prSet presAssocID="{3BDB6D04-E415-2344-B3F7-D2FD0D4EA940}" presName="conn2-1" presStyleLbl="parChTrans1D3" presStyleIdx="0" presStyleCnt="4"/>
      <dgm:spPr/>
    </dgm:pt>
    <dgm:pt modelId="{B4255F2E-D8D8-024C-98C8-F81F29988FCD}" type="pres">
      <dgm:prSet presAssocID="{3BDB6D04-E415-2344-B3F7-D2FD0D4EA940}" presName="connTx" presStyleLbl="parChTrans1D3" presStyleIdx="0" presStyleCnt="4"/>
      <dgm:spPr/>
    </dgm:pt>
    <dgm:pt modelId="{4F6C2EDC-754E-1345-A311-EB9C923FECBE}" type="pres">
      <dgm:prSet presAssocID="{24A07FEB-2725-AF46-86B8-2B0B50D68ECE}" presName="root2" presStyleCnt="0"/>
      <dgm:spPr/>
    </dgm:pt>
    <dgm:pt modelId="{5717C9B8-479B-6A44-BC5A-71E9786BCD0C}" type="pres">
      <dgm:prSet presAssocID="{24A07FEB-2725-AF46-86B8-2B0B50D68ECE}" presName="LevelTwoTextNode" presStyleLbl="node3" presStyleIdx="0" presStyleCnt="4">
        <dgm:presLayoutVars>
          <dgm:chPref val="3"/>
        </dgm:presLayoutVars>
      </dgm:prSet>
      <dgm:spPr/>
    </dgm:pt>
    <dgm:pt modelId="{142101C6-095B-6C45-A32E-0568707620CB}" type="pres">
      <dgm:prSet presAssocID="{24A07FEB-2725-AF46-86B8-2B0B50D68ECE}" presName="level3hierChild" presStyleCnt="0"/>
      <dgm:spPr/>
    </dgm:pt>
    <dgm:pt modelId="{B55E2B71-545A-7340-B5D2-F19B959222D9}" type="pres">
      <dgm:prSet presAssocID="{6FE02270-15EB-1A47-98AA-24300FC2B2C8}" presName="conn2-1" presStyleLbl="parChTrans1D3" presStyleIdx="1" presStyleCnt="4"/>
      <dgm:spPr/>
    </dgm:pt>
    <dgm:pt modelId="{FE913D4F-14A0-6445-849E-F39A514395FB}" type="pres">
      <dgm:prSet presAssocID="{6FE02270-15EB-1A47-98AA-24300FC2B2C8}" presName="connTx" presStyleLbl="parChTrans1D3" presStyleIdx="1" presStyleCnt="4"/>
      <dgm:spPr/>
    </dgm:pt>
    <dgm:pt modelId="{D8555428-2520-D143-982C-BFE9BCB00C0F}" type="pres">
      <dgm:prSet presAssocID="{8973E24B-CD59-1A4F-BBFC-7180A2A15F45}" presName="root2" presStyleCnt="0"/>
      <dgm:spPr/>
    </dgm:pt>
    <dgm:pt modelId="{0B9738FF-5367-A442-818C-4248E97C4CC3}" type="pres">
      <dgm:prSet presAssocID="{8973E24B-CD59-1A4F-BBFC-7180A2A15F45}" presName="LevelTwoTextNode" presStyleLbl="node3" presStyleIdx="1" presStyleCnt="4">
        <dgm:presLayoutVars>
          <dgm:chPref val="3"/>
        </dgm:presLayoutVars>
      </dgm:prSet>
      <dgm:spPr/>
    </dgm:pt>
    <dgm:pt modelId="{F101FA1B-17DD-4C46-9A76-4BB6C16E93BF}" type="pres">
      <dgm:prSet presAssocID="{8973E24B-CD59-1A4F-BBFC-7180A2A15F45}" presName="level3hierChild" presStyleCnt="0"/>
      <dgm:spPr/>
    </dgm:pt>
    <dgm:pt modelId="{4D28258F-CBF2-7240-9EDF-B3DC670C1823}" type="pres">
      <dgm:prSet presAssocID="{0865AE44-F9E2-F547-92D4-9DA1364D298A}" presName="conn2-1" presStyleLbl="parChTrans1D2" presStyleIdx="1" presStyleCnt="2"/>
      <dgm:spPr/>
    </dgm:pt>
    <dgm:pt modelId="{A336EE02-8B2F-E941-8240-4BF1DA989D22}" type="pres">
      <dgm:prSet presAssocID="{0865AE44-F9E2-F547-92D4-9DA1364D298A}" presName="connTx" presStyleLbl="parChTrans1D2" presStyleIdx="1" presStyleCnt="2"/>
      <dgm:spPr/>
    </dgm:pt>
    <dgm:pt modelId="{E54E898B-2377-4A48-94F4-98372AD6483A}" type="pres">
      <dgm:prSet presAssocID="{A26510DD-3C93-E841-9ABE-95AD466DEFC3}" presName="root2" presStyleCnt="0"/>
      <dgm:spPr/>
    </dgm:pt>
    <dgm:pt modelId="{BE403C34-3BB5-8748-8A2D-C941C6BEE724}" type="pres">
      <dgm:prSet presAssocID="{A26510DD-3C93-E841-9ABE-95AD466DEFC3}" presName="LevelTwoTextNode" presStyleLbl="node2" presStyleIdx="1" presStyleCnt="2">
        <dgm:presLayoutVars>
          <dgm:chPref val="3"/>
        </dgm:presLayoutVars>
      </dgm:prSet>
      <dgm:spPr/>
    </dgm:pt>
    <dgm:pt modelId="{104667B7-6A8C-5140-956B-B984EF3ED070}" type="pres">
      <dgm:prSet presAssocID="{A26510DD-3C93-E841-9ABE-95AD466DEFC3}" presName="level3hierChild" presStyleCnt="0"/>
      <dgm:spPr/>
    </dgm:pt>
    <dgm:pt modelId="{FBC7A54F-1374-AD46-B1BC-C2254AEFC77D}" type="pres">
      <dgm:prSet presAssocID="{8F5C8893-93AB-CF4A-8A33-ED093F986910}" presName="conn2-1" presStyleLbl="parChTrans1D3" presStyleIdx="2" presStyleCnt="4"/>
      <dgm:spPr/>
    </dgm:pt>
    <dgm:pt modelId="{8A4DA8E5-BA22-4540-BD24-128518226C74}" type="pres">
      <dgm:prSet presAssocID="{8F5C8893-93AB-CF4A-8A33-ED093F986910}" presName="connTx" presStyleLbl="parChTrans1D3" presStyleIdx="2" presStyleCnt="4"/>
      <dgm:spPr/>
    </dgm:pt>
    <dgm:pt modelId="{5331E2F9-E6D5-6845-8725-7204EF9ED8AE}" type="pres">
      <dgm:prSet presAssocID="{35B615A5-B2C9-8947-951B-BE944A54692C}" presName="root2" presStyleCnt="0"/>
      <dgm:spPr/>
    </dgm:pt>
    <dgm:pt modelId="{5738C273-CD5A-CD4D-84BA-B0A538464CF8}" type="pres">
      <dgm:prSet presAssocID="{35B615A5-B2C9-8947-951B-BE944A54692C}" presName="LevelTwoTextNode" presStyleLbl="node3" presStyleIdx="2" presStyleCnt="4">
        <dgm:presLayoutVars>
          <dgm:chPref val="3"/>
        </dgm:presLayoutVars>
      </dgm:prSet>
      <dgm:spPr/>
    </dgm:pt>
    <dgm:pt modelId="{3486C181-B2FF-4F4D-A7EC-3373A3C3BE21}" type="pres">
      <dgm:prSet presAssocID="{35B615A5-B2C9-8947-951B-BE944A54692C}" presName="level3hierChild" presStyleCnt="0"/>
      <dgm:spPr/>
    </dgm:pt>
    <dgm:pt modelId="{D96B0185-21A2-C547-968B-51570DA4F9B7}" type="pres">
      <dgm:prSet presAssocID="{74CE825D-64C9-EF4F-A07A-C1A04298BB87}" presName="conn2-1" presStyleLbl="parChTrans1D3" presStyleIdx="3" presStyleCnt="4"/>
      <dgm:spPr/>
    </dgm:pt>
    <dgm:pt modelId="{9EC87B73-28E7-B941-8E87-F6E03E7C1E35}" type="pres">
      <dgm:prSet presAssocID="{74CE825D-64C9-EF4F-A07A-C1A04298BB87}" presName="connTx" presStyleLbl="parChTrans1D3" presStyleIdx="3" presStyleCnt="4"/>
      <dgm:spPr/>
    </dgm:pt>
    <dgm:pt modelId="{856C8CC6-F0C1-F041-BEEE-15D1DB2730ED}" type="pres">
      <dgm:prSet presAssocID="{22E22C3B-1B5F-7846-AFC5-007F1F568323}" presName="root2" presStyleCnt="0"/>
      <dgm:spPr/>
    </dgm:pt>
    <dgm:pt modelId="{4B7C032C-96D9-574B-94BF-B2319710AE64}" type="pres">
      <dgm:prSet presAssocID="{22E22C3B-1B5F-7846-AFC5-007F1F568323}" presName="LevelTwoTextNode" presStyleLbl="node3" presStyleIdx="3" presStyleCnt="4">
        <dgm:presLayoutVars>
          <dgm:chPref val="3"/>
        </dgm:presLayoutVars>
      </dgm:prSet>
      <dgm:spPr/>
    </dgm:pt>
    <dgm:pt modelId="{6EEDDEFC-331F-FA45-97EC-3249DE107117}" type="pres">
      <dgm:prSet presAssocID="{22E22C3B-1B5F-7846-AFC5-007F1F568323}" presName="level3hierChild" presStyleCnt="0"/>
      <dgm:spPr/>
    </dgm:pt>
  </dgm:ptLst>
  <dgm:cxnLst>
    <dgm:cxn modelId="{04E53708-2470-DD48-B62F-0C4F597F59C0}" type="presOf" srcId="{0865AE44-F9E2-F547-92D4-9DA1364D298A}" destId="{4D28258F-CBF2-7240-9EDF-B3DC670C1823}" srcOrd="0" destOrd="0" presId="urn:microsoft.com/office/officeart/2005/8/layout/hierarchy2"/>
    <dgm:cxn modelId="{48EE121C-5040-474C-B220-D01CCD0E228E}" type="presOf" srcId="{24A07FEB-2725-AF46-86B8-2B0B50D68ECE}" destId="{5717C9B8-479B-6A44-BC5A-71E9786BCD0C}" srcOrd="0" destOrd="0" presId="urn:microsoft.com/office/officeart/2005/8/layout/hierarchy2"/>
    <dgm:cxn modelId="{EBC8312F-3E41-1E4A-B653-557E76646B08}" type="presOf" srcId="{22E22C3B-1B5F-7846-AFC5-007F1F568323}" destId="{4B7C032C-96D9-574B-94BF-B2319710AE64}" srcOrd="0" destOrd="0" presId="urn:microsoft.com/office/officeart/2005/8/layout/hierarchy2"/>
    <dgm:cxn modelId="{F1EBD62F-4FFD-9B4E-BDF3-436DD1EE8087}" type="presOf" srcId="{8F5C8893-93AB-CF4A-8A33-ED093F986910}" destId="{8A4DA8E5-BA22-4540-BD24-128518226C74}" srcOrd="1" destOrd="0" presId="urn:microsoft.com/office/officeart/2005/8/layout/hierarchy2"/>
    <dgm:cxn modelId="{F2F38330-317C-8243-9221-7595348DDF42}" type="presOf" srcId="{3BDB6D04-E415-2344-B3F7-D2FD0D4EA940}" destId="{E9BBE139-8A3C-1F4E-B3B9-D3D02CEDA7ED}" srcOrd="0" destOrd="0" presId="urn:microsoft.com/office/officeart/2005/8/layout/hierarchy2"/>
    <dgm:cxn modelId="{8A150F3B-2FB2-144D-8CC1-DB643A88A94B}" type="presOf" srcId="{5574354F-5BD5-614B-A1F0-D5D5B8042D66}" destId="{1686B2CE-AA0A-0848-B298-186C8C8B3302}" srcOrd="1" destOrd="0" presId="urn:microsoft.com/office/officeart/2005/8/layout/hierarchy2"/>
    <dgm:cxn modelId="{E60BD94D-C922-AC43-BAE8-CF7D3E09A0F1}" type="presOf" srcId="{8973E24B-CD59-1A4F-BBFC-7180A2A15F45}" destId="{0B9738FF-5367-A442-818C-4248E97C4CC3}" srcOrd="0" destOrd="0" presId="urn:microsoft.com/office/officeart/2005/8/layout/hierarchy2"/>
    <dgm:cxn modelId="{2FF56F55-4255-C540-8927-A8B56C405ED6}" type="presOf" srcId="{8F5C8893-93AB-CF4A-8A33-ED093F986910}" destId="{FBC7A54F-1374-AD46-B1BC-C2254AEFC77D}" srcOrd="0" destOrd="0" presId="urn:microsoft.com/office/officeart/2005/8/layout/hierarchy2"/>
    <dgm:cxn modelId="{28BD626B-EC44-4147-BC8C-4640EC5236C5}" type="presOf" srcId="{4ECD2CEE-6957-5B44-9CE6-43A8CCC57796}" destId="{A34AD697-9212-2340-AD03-4AAB820BB7BC}" srcOrd="0" destOrd="0" presId="urn:microsoft.com/office/officeart/2005/8/layout/hierarchy2"/>
    <dgm:cxn modelId="{E39AE37E-A060-5846-872F-EB5CCF7C1D2A}" type="presOf" srcId="{6FE02270-15EB-1A47-98AA-24300FC2B2C8}" destId="{B55E2B71-545A-7340-B5D2-F19B959222D9}" srcOrd="0" destOrd="0" presId="urn:microsoft.com/office/officeart/2005/8/layout/hierarchy2"/>
    <dgm:cxn modelId="{C73E3E81-E157-E34A-A7A5-E0512048A845}" type="presOf" srcId="{F7804B4B-19B1-D241-B1A2-2E0B53A0ACC3}" destId="{1B4F2404-02AD-FF41-B7FE-BC54CAAFC269}" srcOrd="0" destOrd="0" presId="urn:microsoft.com/office/officeart/2005/8/layout/hierarchy2"/>
    <dgm:cxn modelId="{AEA6FC81-0001-1C4B-BBE2-EB47D8545D5F}" srcId="{700597DD-8ECF-C84C-BE27-904988698606}" destId="{4ECD2CEE-6957-5B44-9CE6-43A8CCC57796}" srcOrd="0" destOrd="0" parTransId="{0A9C79CB-41D7-8947-94B6-6039792B2587}" sibTransId="{DFCE7BF8-8F91-AA4F-8FBC-2DE530D3E29A}"/>
    <dgm:cxn modelId="{36F6C089-CF46-994A-91F7-D6BEB3232774}" srcId="{4ECD2CEE-6957-5B44-9CE6-43A8CCC57796}" destId="{A26510DD-3C93-E841-9ABE-95AD466DEFC3}" srcOrd="1" destOrd="0" parTransId="{0865AE44-F9E2-F547-92D4-9DA1364D298A}" sibTransId="{1A57C137-BFC9-A849-8675-1A46DB8F76D7}"/>
    <dgm:cxn modelId="{4F3F0EA2-7992-444C-866A-F617885AA40C}" type="presOf" srcId="{74CE825D-64C9-EF4F-A07A-C1A04298BB87}" destId="{9EC87B73-28E7-B941-8E87-F6E03E7C1E35}" srcOrd="1" destOrd="0" presId="urn:microsoft.com/office/officeart/2005/8/layout/hierarchy2"/>
    <dgm:cxn modelId="{BBB980A5-B6EE-644F-B9EF-5C347B7C9B68}" type="presOf" srcId="{35B615A5-B2C9-8947-951B-BE944A54692C}" destId="{5738C273-CD5A-CD4D-84BA-B0A538464CF8}" srcOrd="0" destOrd="0" presId="urn:microsoft.com/office/officeart/2005/8/layout/hierarchy2"/>
    <dgm:cxn modelId="{534AF5A9-FEB8-2449-9850-F98B8F943A7E}" type="presOf" srcId="{5574354F-5BD5-614B-A1F0-D5D5B8042D66}" destId="{32FF03D2-6D73-5949-9726-8E4C9621C704}" srcOrd="0" destOrd="0" presId="urn:microsoft.com/office/officeart/2005/8/layout/hierarchy2"/>
    <dgm:cxn modelId="{2D2C26B5-A201-174E-981C-1727397EEF71}" srcId="{F7804B4B-19B1-D241-B1A2-2E0B53A0ACC3}" destId="{8973E24B-CD59-1A4F-BBFC-7180A2A15F45}" srcOrd="1" destOrd="0" parTransId="{6FE02270-15EB-1A47-98AA-24300FC2B2C8}" sibTransId="{4F21DAB4-83EC-1D42-B655-A480FAF8F7F8}"/>
    <dgm:cxn modelId="{FBBD05BA-D974-4F45-A77C-6C3DBBAFB428}" type="presOf" srcId="{6FE02270-15EB-1A47-98AA-24300FC2B2C8}" destId="{FE913D4F-14A0-6445-849E-F39A514395FB}" srcOrd="1" destOrd="0" presId="urn:microsoft.com/office/officeart/2005/8/layout/hierarchy2"/>
    <dgm:cxn modelId="{C89FF8BB-7E7C-BF43-BD61-49C2BB8D342B}" type="presOf" srcId="{0865AE44-F9E2-F547-92D4-9DA1364D298A}" destId="{A336EE02-8B2F-E941-8240-4BF1DA989D22}" srcOrd="1" destOrd="0" presId="urn:microsoft.com/office/officeart/2005/8/layout/hierarchy2"/>
    <dgm:cxn modelId="{40A59CBE-AD3B-DB47-802F-355078A2F797}" type="presOf" srcId="{A26510DD-3C93-E841-9ABE-95AD466DEFC3}" destId="{BE403C34-3BB5-8748-8A2D-C941C6BEE724}" srcOrd="0" destOrd="0" presId="urn:microsoft.com/office/officeart/2005/8/layout/hierarchy2"/>
    <dgm:cxn modelId="{65B17DC2-B345-654E-A73E-24017B80AFBC}" type="presOf" srcId="{700597DD-8ECF-C84C-BE27-904988698606}" destId="{8F90D8A4-64BE-8843-A34F-E8B632FECE47}" srcOrd="0" destOrd="0" presId="urn:microsoft.com/office/officeart/2005/8/layout/hierarchy2"/>
    <dgm:cxn modelId="{E715BFC4-3CE8-1944-AF19-3CC471B76742}" srcId="{A26510DD-3C93-E841-9ABE-95AD466DEFC3}" destId="{35B615A5-B2C9-8947-951B-BE944A54692C}" srcOrd="0" destOrd="0" parTransId="{8F5C8893-93AB-CF4A-8A33-ED093F986910}" sibTransId="{0BF1F617-8FA7-FE4D-B7F9-B7CC62E65EB9}"/>
    <dgm:cxn modelId="{A59B53C8-D66B-D646-A032-5167C94ADF25}" srcId="{A26510DD-3C93-E841-9ABE-95AD466DEFC3}" destId="{22E22C3B-1B5F-7846-AFC5-007F1F568323}" srcOrd="1" destOrd="0" parTransId="{74CE825D-64C9-EF4F-A07A-C1A04298BB87}" sibTransId="{04037E97-99D2-524D-8EDF-88C637F68901}"/>
    <dgm:cxn modelId="{96C5DAC8-B565-764F-A873-82D13C3E1BC2}" srcId="{4ECD2CEE-6957-5B44-9CE6-43A8CCC57796}" destId="{F7804B4B-19B1-D241-B1A2-2E0B53A0ACC3}" srcOrd="0" destOrd="0" parTransId="{5574354F-5BD5-614B-A1F0-D5D5B8042D66}" sibTransId="{56A556B7-B0BA-1843-8088-85D72201A315}"/>
    <dgm:cxn modelId="{559EBFD0-6402-0043-8A34-99E3F6FFE7FD}" type="presOf" srcId="{74CE825D-64C9-EF4F-A07A-C1A04298BB87}" destId="{D96B0185-21A2-C547-968B-51570DA4F9B7}" srcOrd="0" destOrd="0" presId="urn:microsoft.com/office/officeart/2005/8/layout/hierarchy2"/>
    <dgm:cxn modelId="{7E86A8E5-4046-9446-B683-C9AE0BD8ED43}" srcId="{F7804B4B-19B1-D241-B1A2-2E0B53A0ACC3}" destId="{24A07FEB-2725-AF46-86B8-2B0B50D68ECE}" srcOrd="0" destOrd="0" parTransId="{3BDB6D04-E415-2344-B3F7-D2FD0D4EA940}" sibTransId="{AAAB5CA3-9CB2-8842-BD20-E7225F71B6CC}"/>
    <dgm:cxn modelId="{7D534DEC-D5D4-884C-A8A7-6C466DD6ADCC}" type="presOf" srcId="{3BDB6D04-E415-2344-B3F7-D2FD0D4EA940}" destId="{B4255F2E-D8D8-024C-98C8-F81F29988FCD}" srcOrd="1" destOrd="0" presId="urn:microsoft.com/office/officeart/2005/8/layout/hierarchy2"/>
    <dgm:cxn modelId="{934250B9-7A15-3540-9063-8EEA3DC47C32}" type="presParOf" srcId="{8F90D8A4-64BE-8843-A34F-E8B632FECE47}" destId="{7A548E75-7070-114C-8EBB-AA0C8B20618C}" srcOrd="0" destOrd="0" presId="urn:microsoft.com/office/officeart/2005/8/layout/hierarchy2"/>
    <dgm:cxn modelId="{328ED4EF-B50D-594A-BB8C-4D58E2A51316}" type="presParOf" srcId="{7A548E75-7070-114C-8EBB-AA0C8B20618C}" destId="{A34AD697-9212-2340-AD03-4AAB820BB7BC}" srcOrd="0" destOrd="0" presId="urn:microsoft.com/office/officeart/2005/8/layout/hierarchy2"/>
    <dgm:cxn modelId="{D43FDF4D-5185-D743-8155-54254F2E9E5F}" type="presParOf" srcId="{7A548E75-7070-114C-8EBB-AA0C8B20618C}" destId="{D0291EEC-87A3-7D4A-B8F2-997017F9875E}" srcOrd="1" destOrd="0" presId="urn:microsoft.com/office/officeart/2005/8/layout/hierarchy2"/>
    <dgm:cxn modelId="{7D5F26F2-FD2C-6B48-8461-0322FC2832E8}" type="presParOf" srcId="{D0291EEC-87A3-7D4A-B8F2-997017F9875E}" destId="{32FF03D2-6D73-5949-9726-8E4C9621C704}" srcOrd="0" destOrd="0" presId="urn:microsoft.com/office/officeart/2005/8/layout/hierarchy2"/>
    <dgm:cxn modelId="{222C1078-0FB7-8C4C-A8F1-511FDFD012A9}" type="presParOf" srcId="{32FF03D2-6D73-5949-9726-8E4C9621C704}" destId="{1686B2CE-AA0A-0848-B298-186C8C8B3302}" srcOrd="0" destOrd="0" presId="urn:microsoft.com/office/officeart/2005/8/layout/hierarchy2"/>
    <dgm:cxn modelId="{7D4073D4-A501-7A4C-B8C7-EA3D4D59B733}" type="presParOf" srcId="{D0291EEC-87A3-7D4A-B8F2-997017F9875E}" destId="{0FA5DDED-3C77-9D4B-A176-29888FFE6D11}" srcOrd="1" destOrd="0" presId="urn:microsoft.com/office/officeart/2005/8/layout/hierarchy2"/>
    <dgm:cxn modelId="{750638FB-3E39-0741-B104-E24579303D27}" type="presParOf" srcId="{0FA5DDED-3C77-9D4B-A176-29888FFE6D11}" destId="{1B4F2404-02AD-FF41-B7FE-BC54CAAFC269}" srcOrd="0" destOrd="0" presId="urn:microsoft.com/office/officeart/2005/8/layout/hierarchy2"/>
    <dgm:cxn modelId="{08C75195-8135-634D-8C03-FF7A2FB38F69}" type="presParOf" srcId="{0FA5DDED-3C77-9D4B-A176-29888FFE6D11}" destId="{9B9D3DF1-49DF-414C-B4B0-7B798BB7A31D}" srcOrd="1" destOrd="0" presId="urn:microsoft.com/office/officeart/2005/8/layout/hierarchy2"/>
    <dgm:cxn modelId="{814EE1B4-F9B2-5248-BB7B-281E9018488D}" type="presParOf" srcId="{9B9D3DF1-49DF-414C-B4B0-7B798BB7A31D}" destId="{E9BBE139-8A3C-1F4E-B3B9-D3D02CEDA7ED}" srcOrd="0" destOrd="0" presId="urn:microsoft.com/office/officeart/2005/8/layout/hierarchy2"/>
    <dgm:cxn modelId="{449CFB1E-3F94-8141-B158-7FE6D5D02123}" type="presParOf" srcId="{E9BBE139-8A3C-1F4E-B3B9-D3D02CEDA7ED}" destId="{B4255F2E-D8D8-024C-98C8-F81F29988FCD}" srcOrd="0" destOrd="0" presId="urn:microsoft.com/office/officeart/2005/8/layout/hierarchy2"/>
    <dgm:cxn modelId="{318E6AA2-CB4D-5C4D-8295-2CC97A5D91E0}" type="presParOf" srcId="{9B9D3DF1-49DF-414C-B4B0-7B798BB7A31D}" destId="{4F6C2EDC-754E-1345-A311-EB9C923FECBE}" srcOrd="1" destOrd="0" presId="urn:microsoft.com/office/officeart/2005/8/layout/hierarchy2"/>
    <dgm:cxn modelId="{BA35AF20-5087-5847-A9D0-C067D0C7702F}" type="presParOf" srcId="{4F6C2EDC-754E-1345-A311-EB9C923FECBE}" destId="{5717C9B8-479B-6A44-BC5A-71E9786BCD0C}" srcOrd="0" destOrd="0" presId="urn:microsoft.com/office/officeart/2005/8/layout/hierarchy2"/>
    <dgm:cxn modelId="{68CDFE6C-ABDB-8140-A4DA-FFC4585933F6}" type="presParOf" srcId="{4F6C2EDC-754E-1345-A311-EB9C923FECBE}" destId="{142101C6-095B-6C45-A32E-0568707620CB}" srcOrd="1" destOrd="0" presId="urn:microsoft.com/office/officeart/2005/8/layout/hierarchy2"/>
    <dgm:cxn modelId="{9143CEF6-527D-DB4E-928A-97D38823FFE4}" type="presParOf" srcId="{9B9D3DF1-49DF-414C-B4B0-7B798BB7A31D}" destId="{B55E2B71-545A-7340-B5D2-F19B959222D9}" srcOrd="2" destOrd="0" presId="urn:microsoft.com/office/officeart/2005/8/layout/hierarchy2"/>
    <dgm:cxn modelId="{0BA36658-2A24-4C44-AF49-F3C0E6A6F672}" type="presParOf" srcId="{B55E2B71-545A-7340-B5D2-F19B959222D9}" destId="{FE913D4F-14A0-6445-849E-F39A514395FB}" srcOrd="0" destOrd="0" presId="urn:microsoft.com/office/officeart/2005/8/layout/hierarchy2"/>
    <dgm:cxn modelId="{3038CE89-E186-9B40-B0C1-6556C4A5BFFF}" type="presParOf" srcId="{9B9D3DF1-49DF-414C-B4B0-7B798BB7A31D}" destId="{D8555428-2520-D143-982C-BFE9BCB00C0F}" srcOrd="3" destOrd="0" presId="urn:microsoft.com/office/officeart/2005/8/layout/hierarchy2"/>
    <dgm:cxn modelId="{DA115810-95AD-784B-8730-5F0F9845BEC8}" type="presParOf" srcId="{D8555428-2520-D143-982C-BFE9BCB00C0F}" destId="{0B9738FF-5367-A442-818C-4248E97C4CC3}" srcOrd="0" destOrd="0" presId="urn:microsoft.com/office/officeart/2005/8/layout/hierarchy2"/>
    <dgm:cxn modelId="{449C1702-01F6-364C-AAF4-5186735019CF}" type="presParOf" srcId="{D8555428-2520-D143-982C-BFE9BCB00C0F}" destId="{F101FA1B-17DD-4C46-9A76-4BB6C16E93BF}" srcOrd="1" destOrd="0" presId="urn:microsoft.com/office/officeart/2005/8/layout/hierarchy2"/>
    <dgm:cxn modelId="{755EA268-5483-2246-8325-A755566CEBF7}" type="presParOf" srcId="{D0291EEC-87A3-7D4A-B8F2-997017F9875E}" destId="{4D28258F-CBF2-7240-9EDF-B3DC670C1823}" srcOrd="2" destOrd="0" presId="urn:microsoft.com/office/officeart/2005/8/layout/hierarchy2"/>
    <dgm:cxn modelId="{AA2CE05B-FE3B-3545-AE56-ACE2BC5C8C61}" type="presParOf" srcId="{4D28258F-CBF2-7240-9EDF-B3DC670C1823}" destId="{A336EE02-8B2F-E941-8240-4BF1DA989D22}" srcOrd="0" destOrd="0" presId="urn:microsoft.com/office/officeart/2005/8/layout/hierarchy2"/>
    <dgm:cxn modelId="{1B2BBD4E-D97A-334F-9D5E-FD0BCD449D24}" type="presParOf" srcId="{D0291EEC-87A3-7D4A-B8F2-997017F9875E}" destId="{E54E898B-2377-4A48-94F4-98372AD6483A}" srcOrd="3" destOrd="0" presId="urn:microsoft.com/office/officeart/2005/8/layout/hierarchy2"/>
    <dgm:cxn modelId="{7713EDF9-EEAE-5841-A662-7F1219D12C73}" type="presParOf" srcId="{E54E898B-2377-4A48-94F4-98372AD6483A}" destId="{BE403C34-3BB5-8748-8A2D-C941C6BEE724}" srcOrd="0" destOrd="0" presId="urn:microsoft.com/office/officeart/2005/8/layout/hierarchy2"/>
    <dgm:cxn modelId="{25CE6D83-DE23-0B49-9875-851009243843}" type="presParOf" srcId="{E54E898B-2377-4A48-94F4-98372AD6483A}" destId="{104667B7-6A8C-5140-956B-B984EF3ED070}" srcOrd="1" destOrd="0" presId="urn:microsoft.com/office/officeart/2005/8/layout/hierarchy2"/>
    <dgm:cxn modelId="{54333299-282A-F64B-BF71-ACB5517CAE1A}" type="presParOf" srcId="{104667B7-6A8C-5140-956B-B984EF3ED070}" destId="{FBC7A54F-1374-AD46-B1BC-C2254AEFC77D}" srcOrd="0" destOrd="0" presId="urn:microsoft.com/office/officeart/2005/8/layout/hierarchy2"/>
    <dgm:cxn modelId="{E3B779F5-EECB-4448-9538-332B3621093A}" type="presParOf" srcId="{FBC7A54F-1374-AD46-B1BC-C2254AEFC77D}" destId="{8A4DA8E5-BA22-4540-BD24-128518226C74}" srcOrd="0" destOrd="0" presId="urn:microsoft.com/office/officeart/2005/8/layout/hierarchy2"/>
    <dgm:cxn modelId="{50D39241-A1B7-544F-965A-CA6EB4314104}" type="presParOf" srcId="{104667B7-6A8C-5140-956B-B984EF3ED070}" destId="{5331E2F9-E6D5-6845-8725-7204EF9ED8AE}" srcOrd="1" destOrd="0" presId="urn:microsoft.com/office/officeart/2005/8/layout/hierarchy2"/>
    <dgm:cxn modelId="{190B75AF-84C5-8F44-8073-C6C068C09F10}" type="presParOf" srcId="{5331E2F9-E6D5-6845-8725-7204EF9ED8AE}" destId="{5738C273-CD5A-CD4D-84BA-B0A538464CF8}" srcOrd="0" destOrd="0" presId="urn:microsoft.com/office/officeart/2005/8/layout/hierarchy2"/>
    <dgm:cxn modelId="{2BCC8369-6B34-4845-854E-348D583D640F}" type="presParOf" srcId="{5331E2F9-E6D5-6845-8725-7204EF9ED8AE}" destId="{3486C181-B2FF-4F4D-A7EC-3373A3C3BE21}" srcOrd="1" destOrd="0" presId="urn:microsoft.com/office/officeart/2005/8/layout/hierarchy2"/>
    <dgm:cxn modelId="{62489EE3-A8CD-E44B-8C58-D6E12FA8EFE9}" type="presParOf" srcId="{104667B7-6A8C-5140-956B-B984EF3ED070}" destId="{D96B0185-21A2-C547-968B-51570DA4F9B7}" srcOrd="2" destOrd="0" presId="urn:microsoft.com/office/officeart/2005/8/layout/hierarchy2"/>
    <dgm:cxn modelId="{BB202A0A-EF34-2C4F-892D-61F9219D3226}" type="presParOf" srcId="{D96B0185-21A2-C547-968B-51570DA4F9B7}" destId="{9EC87B73-28E7-B941-8E87-F6E03E7C1E35}" srcOrd="0" destOrd="0" presId="urn:microsoft.com/office/officeart/2005/8/layout/hierarchy2"/>
    <dgm:cxn modelId="{38F8A5DF-63DB-C248-B6D8-3ED1A2142305}" type="presParOf" srcId="{104667B7-6A8C-5140-956B-B984EF3ED070}" destId="{856C8CC6-F0C1-F041-BEEE-15D1DB2730ED}" srcOrd="3" destOrd="0" presId="urn:microsoft.com/office/officeart/2005/8/layout/hierarchy2"/>
    <dgm:cxn modelId="{E9542B73-D812-2940-B9C4-4B3F9D681C54}" type="presParOf" srcId="{856C8CC6-F0C1-F041-BEEE-15D1DB2730ED}" destId="{4B7C032C-96D9-574B-94BF-B2319710AE64}" srcOrd="0" destOrd="0" presId="urn:microsoft.com/office/officeart/2005/8/layout/hierarchy2"/>
    <dgm:cxn modelId="{AA567D54-825A-E344-8963-D8B95A0E0623}" type="presParOf" srcId="{856C8CC6-F0C1-F041-BEEE-15D1DB2730ED}" destId="{6EEDDEFC-331F-FA45-97EC-3249DE107117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FE2723-3867-BD4F-86B5-4A653959AAB5}">
      <dsp:nvSpPr>
        <dsp:cNvPr id="0" name=""/>
        <dsp:cNvSpPr/>
      </dsp:nvSpPr>
      <dsp:spPr>
        <a:xfrm>
          <a:off x="3158" y="2751889"/>
          <a:ext cx="1384497" cy="69224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Is acceleration constant?</a:t>
          </a:r>
        </a:p>
      </dsp:txBody>
      <dsp:txXfrm>
        <a:off x="23433" y="2772164"/>
        <a:ext cx="1343947" cy="651698"/>
      </dsp:txXfrm>
    </dsp:sp>
    <dsp:sp modelId="{17F0D749-AE83-0E4B-87BA-72D6C2461D3D}">
      <dsp:nvSpPr>
        <dsp:cNvPr id="0" name=""/>
        <dsp:cNvSpPr/>
      </dsp:nvSpPr>
      <dsp:spPr>
        <a:xfrm rot="18770822">
          <a:off x="1257376" y="2790033"/>
          <a:ext cx="814358" cy="18896"/>
        </a:xfrm>
        <a:custGeom>
          <a:avLst/>
          <a:gdLst/>
          <a:ahLst/>
          <a:cxnLst/>
          <a:rect l="0" t="0" r="0" b="0"/>
          <a:pathLst>
            <a:path>
              <a:moveTo>
                <a:pt x="0" y="9448"/>
              </a:moveTo>
              <a:lnTo>
                <a:pt x="814358" y="944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1644196" y="2779122"/>
        <a:ext cx="40717" cy="40717"/>
      </dsp:txXfrm>
    </dsp:sp>
    <dsp:sp modelId="{2986D251-14EA-1E44-9A52-7D625AAA4C33}">
      <dsp:nvSpPr>
        <dsp:cNvPr id="0" name=""/>
        <dsp:cNvSpPr/>
      </dsp:nvSpPr>
      <dsp:spPr>
        <a:xfrm>
          <a:off x="1941455" y="2154825"/>
          <a:ext cx="1384497" cy="69224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Yes </a:t>
          </a:r>
        </a:p>
      </dsp:txBody>
      <dsp:txXfrm>
        <a:off x="1961730" y="2175100"/>
        <a:ext cx="1343947" cy="651698"/>
      </dsp:txXfrm>
    </dsp:sp>
    <dsp:sp modelId="{82B91F1A-9E2E-E54D-B8A2-B8644C3B704F}">
      <dsp:nvSpPr>
        <dsp:cNvPr id="0" name=""/>
        <dsp:cNvSpPr/>
      </dsp:nvSpPr>
      <dsp:spPr>
        <a:xfrm>
          <a:off x="3325952" y="2491501"/>
          <a:ext cx="553798" cy="18896"/>
        </a:xfrm>
        <a:custGeom>
          <a:avLst/>
          <a:gdLst/>
          <a:ahLst/>
          <a:cxnLst/>
          <a:rect l="0" t="0" r="0" b="0"/>
          <a:pathLst>
            <a:path>
              <a:moveTo>
                <a:pt x="0" y="9448"/>
              </a:moveTo>
              <a:lnTo>
                <a:pt x="553798" y="944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589006" y="2487104"/>
        <a:ext cx="27689" cy="27689"/>
      </dsp:txXfrm>
    </dsp:sp>
    <dsp:sp modelId="{D910F096-E851-DD41-8BB7-5B25602BF63B}">
      <dsp:nvSpPr>
        <dsp:cNvPr id="0" name=""/>
        <dsp:cNvSpPr/>
      </dsp:nvSpPr>
      <dsp:spPr>
        <a:xfrm>
          <a:off x="3879751" y="2154825"/>
          <a:ext cx="1384497" cy="69224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Kinematic equations are allowed</a:t>
          </a:r>
        </a:p>
      </dsp:txBody>
      <dsp:txXfrm>
        <a:off x="3900026" y="2175100"/>
        <a:ext cx="1343947" cy="651698"/>
      </dsp:txXfrm>
    </dsp:sp>
    <dsp:sp modelId="{9C91841F-851F-DA42-AB24-CF3C278DD855}">
      <dsp:nvSpPr>
        <dsp:cNvPr id="0" name=""/>
        <dsp:cNvSpPr/>
      </dsp:nvSpPr>
      <dsp:spPr>
        <a:xfrm rot="2829178">
          <a:off x="1257376" y="3387098"/>
          <a:ext cx="814358" cy="18896"/>
        </a:xfrm>
        <a:custGeom>
          <a:avLst/>
          <a:gdLst/>
          <a:ahLst/>
          <a:cxnLst/>
          <a:rect l="0" t="0" r="0" b="0"/>
          <a:pathLst>
            <a:path>
              <a:moveTo>
                <a:pt x="0" y="9448"/>
              </a:moveTo>
              <a:lnTo>
                <a:pt x="814358" y="944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1644196" y="3376187"/>
        <a:ext cx="40717" cy="40717"/>
      </dsp:txXfrm>
    </dsp:sp>
    <dsp:sp modelId="{524A9FCF-F53E-6543-9AFA-FB4705232CFF}">
      <dsp:nvSpPr>
        <dsp:cNvPr id="0" name=""/>
        <dsp:cNvSpPr/>
      </dsp:nvSpPr>
      <dsp:spPr>
        <a:xfrm>
          <a:off x="1941455" y="3348954"/>
          <a:ext cx="1384497" cy="69224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No </a:t>
          </a:r>
        </a:p>
      </dsp:txBody>
      <dsp:txXfrm>
        <a:off x="1961730" y="3369229"/>
        <a:ext cx="1343947" cy="651698"/>
      </dsp:txXfrm>
    </dsp:sp>
    <dsp:sp modelId="{B8FCA6E9-CF2C-B144-84C3-2DE486476DD3}">
      <dsp:nvSpPr>
        <dsp:cNvPr id="0" name=""/>
        <dsp:cNvSpPr/>
      </dsp:nvSpPr>
      <dsp:spPr>
        <a:xfrm>
          <a:off x="3325952" y="3685630"/>
          <a:ext cx="553798" cy="18896"/>
        </a:xfrm>
        <a:custGeom>
          <a:avLst/>
          <a:gdLst/>
          <a:ahLst/>
          <a:cxnLst/>
          <a:rect l="0" t="0" r="0" b="0"/>
          <a:pathLst>
            <a:path>
              <a:moveTo>
                <a:pt x="0" y="9448"/>
              </a:moveTo>
              <a:lnTo>
                <a:pt x="553798" y="944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589006" y="3681233"/>
        <a:ext cx="27689" cy="27689"/>
      </dsp:txXfrm>
    </dsp:sp>
    <dsp:sp modelId="{793FB5FC-917F-474F-970E-892FAEC125ED}">
      <dsp:nvSpPr>
        <dsp:cNvPr id="0" name=""/>
        <dsp:cNvSpPr/>
      </dsp:nvSpPr>
      <dsp:spPr>
        <a:xfrm>
          <a:off x="3879751" y="3348954"/>
          <a:ext cx="1384497" cy="69224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Can’t use kinematic equations over the whole time interval</a:t>
          </a:r>
        </a:p>
      </dsp:txBody>
      <dsp:txXfrm>
        <a:off x="3900026" y="3369229"/>
        <a:ext cx="1343947" cy="651698"/>
      </dsp:txXfrm>
    </dsp:sp>
    <dsp:sp modelId="{D1EA0685-2941-EA42-AB47-47CD273373FD}">
      <dsp:nvSpPr>
        <dsp:cNvPr id="0" name=""/>
        <dsp:cNvSpPr/>
      </dsp:nvSpPr>
      <dsp:spPr>
        <a:xfrm>
          <a:off x="5264248" y="3685630"/>
          <a:ext cx="553798" cy="18896"/>
        </a:xfrm>
        <a:custGeom>
          <a:avLst/>
          <a:gdLst/>
          <a:ahLst/>
          <a:cxnLst/>
          <a:rect l="0" t="0" r="0" b="0"/>
          <a:pathLst>
            <a:path>
              <a:moveTo>
                <a:pt x="0" y="9448"/>
              </a:moveTo>
              <a:lnTo>
                <a:pt x="553798" y="944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5527303" y="3681233"/>
        <a:ext cx="27689" cy="27689"/>
      </dsp:txXfrm>
    </dsp:sp>
    <dsp:sp modelId="{BAEA96C9-C587-654F-98B9-D2D99D7E6BFF}">
      <dsp:nvSpPr>
        <dsp:cNvPr id="0" name=""/>
        <dsp:cNvSpPr/>
      </dsp:nvSpPr>
      <dsp:spPr>
        <a:xfrm>
          <a:off x="5818047" y="3348954"/>
          <a:ext cx="1384497" cy="69224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Can we break the motion into segments for which acceleration is constant?</a:t>
          </a:r>
        </a:p>
      </dsp:txBody>
      <dsp:txXfrm>
        <a:off x="5838322" y="3369229"/>
        <a:ext cx="1343947" cy="651698"/>
      </dsp:txXfrm>
    </dsp:sp>
    <dsp:sp modelId="{2556E051-B408-BF43-B6EC-585A46A81CB0}">
      <dsp:nvSpPr>
        <dsp:cNvPr id="0" name=""/>
        <dsp:cNvSpPr/>
      </dsp:nvSpPr>
      <dsp:spPr>
        <a:xfrm rot="19457599">
          <a:off x="7138441" y="3486608"/>
          <a:ext cx="682005" cy="18896"/>
        </a:xfrm>
        <a:custGeom>
          <a:avLst/>
          <a:gdLst/>
          <a:ahLst/>
          <a:cxnLst/>
          <a:rect l="0" t="0" r="0" b="0"/>
          <a:pathLst>
            <a:path>
              <a:moveTo>
                <a:pt x="0" y="9448"/>
              </a:moveTo>
              <a:lnTo>
                <a:pt x="682005" y="944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7462394" y="3479006"/>
        <a:ext cx="34100" cy="34100"/>
      </dsp:txXfrm>
    </dsp:sp>
    <dsp:sp modelId="{6EDCC39A-0AB6-EE42-9146-4F08F7E47922}">
      <dsp:nvSpPr>
        <dsp:cNvPr id="0" name=""/>
        <dsp:cNvSpPr/>
      </dsp:nvSpPr>
      <dsp:spPr>
        <a:xfrm>
          <a:off x="7756343" y="2950911"/>
          <a:ext cx="1384497" cy="69224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Yes. Break it up and use kinematics separately for each segment.</a:t>
          </a:r>
        </a:p>
      </dsp:txBody>
      <dsp:txXfrm>
        <a:off x="7776618" y="2971186"/>
        <a:ext cx="1343947" cy="651698"/>
      </dsp:txXfrm>
    </dsp:sp>
    <dsp:sp modelId="{AC711F6F-6BF9-A045-99D9-EDCBD8285BE6}">
      <dsp:nvSpPr>
        <dsp:cNvPr id="0" name=""/>
        <dsp:cNvSpPr/>
      </dsp:nvSpPr>
      <dsp:spPr>
        <a:xfrm rot="2142401">
          <a:off x="7138441" y="3884651"/>
          <a:ext cx="682005" cy="18896"/>
        </a:xfrm>
        <a:custGeom>
          <a:avLst/>
          <a:gdLst/>
          <a:ahLst/>
          <a:cxnLst/>
          <a:rect l="0" t="0" r="0" b="0"/>
          <a:pathLst>
            <a:path>
              <a:moveTo>
                <a:pt x="0" y="9448"/>
              </a:moveTo>
              <a:lnTo>
                <a:pt x="682005" y="944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7462394" y="3877049"/>
        <a:ext cx="34100" cy="34100"/>
      </dsp:txXfrm>
    </dsp:sp>
    <dsp:sp modelId="{B4D0500A-062E-CA41-AFB5-0153E15C0B97}">
      <dsp:nvSpPr>
        <dsp:cNvPr id="0" name=""/>
        <dsp:cNvSpPr/>
      </dsp:nvSpPr>
      <dsp:spPr>
        <a:xfrm>
          <a:off x="7756343" y="3746997"/>
          <a:ext cx="1384497" cy="69224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No. No kinematics allowed here. </a:t>
          </a:r>
        </a:p>
      </dsp:txBody>
      <dsp:txXfrm>
        <a:off x="7776618" y="3767272"/>
        <a:ext cx="1343947" cy="651698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3692DB-4C80-DA41-A925-7C3DB6CD8A84}">
      <dsp:nvSpPr>
        <dsp:cNvPr id="0" name=""/>
        <dsp:cNvSpPr/>
      </dsp:nvSpPr>
      <dsp:spPr>
        <a:xfrm>
          <a:off x="7143" y="2477988"/>
          <a:ext cx="3804046" cy="190202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6035" tIns="26035" rIns="26035" bIns="26035" numCol="1" spcCol="1270" anchor="ctr" anchorCtr="0">
          <a:noAutofit/>
        </a:bodyPr>
        <a:lstStyle/>
        <a:p>
          <a:pPr marL="0" lvl="0" indent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100" kern="1200" dirty="0"/>
            <a:t>Are there any forces in your problem? </a:t>
          </a:r>
        </a:p>
      </dsp:txBody>
      <dsp:txXfrm>
        <a:off x="62851" y="2533696"/>
        <a:ext cx="3692630" cy="1790607"/>
      </dsp:txXfrm>
    </dsp:sp>
    <dsp:sp modelId="{5C854823-1ACB-E04E-9F16-4DB0C7559105}">
      <dsp:nvSpPr>
        <dsp:cNvPr id="0" name=""/>
        <dsp:cNvSpPr/>
      </dsp:nvSpPr>
      <dsp:spPr>
        <a:xfrm rot="18289469">
          <a:off x="3239734" y="2310375"/>
          <a:ext cx="2664530" cy="49921"/>
        </a:xfrm>
        <a:custGeom>
          <a:avLst/>
          <a:gdLst/>
          <a:ahLst/>
          <a:cxnLst/>
          <a:rect l="0" t="0" r="0" b="0"/>
          <a:pathLst>
            <a:path>
              <a:moveTo>
                <a:pt x="0" y="24960"/>
              </a:moveTo>
              <a:lnTo>
                <a:pt x="2664530" y="2496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900" kern="1200"/>
        </a:p>
      </dsp:txBody>
      <dsp:txXfrm>
        <a:off x="4505386" y="2268723"/>
        <a:ext cx="133226" cy="133226"/>
      </dsp:txXfrm>
    </dsp:sp>
    <dsp:sp modelId="{A13149CE-1DF4-F245-AD3A-D11A26FF9C75}">
      <dsp:nvSpPr>
        <dsp:cNvPr id="0" name=""/>
        <dsp:cNvSpPr/>
      </dsp:nvSpPr>
      <dsp:spPr>
        <a:xfrm>
          <a:off x="5332809" y="290661"/>
          <a:ext cx="3804046" cy="190202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6035" tIns="26035" rIns="26035" bIns="26035" numCol="1" spcCol="1270" anchor="ctr" anchorCtr="0">
          <a:noAutofit/>
        </a:bodyPr>
        <a:lstStyle/>
        <a:p>
          <a:pPr marL="0" lvl="0" indent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100" kern="1200" dirty="0"/>
            <a:t>Draw a free body diagram with an axis.</a:t>
          </a:r>
        </a:p>
      </dsp:txBody>
      <dsp:txXfrm>
        <a:off x="5388517" y="346369"/>
        <a:ext cx="3692630" cy="1790607"/>
      </dsp:txXfrm>
    </dsp:sp>
    <dsp:sp modelId="{B8E12A58-6D45-214F-92E8-942EBE1CFFEB}">
      <dsp:nvSpPr>
        <dsp:cNvPr id="0" name=""/>
        <dsp:cNvSpPr/>
      </dsp:nvSpPr>
      <dsp:spPr>
        <a:xfrm>
          <a:off x="3811190" y="3404039"/>
          <a:ext cx="1521618" cy="49921"/>
        </a:xfrm>
        <a:custGeom>
          <a:avLst/>
          <a:gdLst/>
          <a:ahLst/>
          <a:cxnLst/>
          <a:rect l="0" t="0" r="0" b="0"/>
          <a:pathLst>
            <a:path>
              <a:moveTo>
                <a:pt x="0" y="24960"/>
              </a:moveTo>
              <a:lnTo>
                <a:pt x="1521618" y="2496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4533959" y="3390959"/>
        <a:ext cx="76080" cy="76080"/>
      </dsp:txXfrm>
    </dsp:sp>
    <dsp:sp modelId="{3CC94851-5A84-8240-97DB-DD71237E2A41}">
      <dsp:nvSpPr>
        <dsp:cNvPr id="0" name=""/>
        <dsp:cNvSpPr/>
      </dsp:nvSpPr>
      <dsp:spPr>
        <a:xfrm>
          <a:off x="5332809" y="2477988"/>
          <a:ext cx="3804046" cy="190202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6035" tIns="26035" rIns="26035" bIns="26035" numCol="1" spcCol="1270" anchor="ctr" anchorCtr="0">
          <a:noAutofit/>
        </a:bodyPr>
        <a:lstStyle/>
        <a:p>
          <a:pPr marL="0" lvl="0" indent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100" kern="1200" dirty="0"/>
            <a:t>Define the system.</a:t>
          </a:r>
        </a:p>
      </dsp:txBody>
      <dsp:txXfrm>
        <a:off x="5388517" y="2533696"/>
        <a:ext cx="3692630" cy="1790607"/>
      </dsp:txXfrm>
    </dsp:sp>
    <dsp:sp modelId="{74221F8F-DC94-8A4D-8EE7-8ED848699E51}">
      <dsp:nvSpPr>
        <dsp:cNvPr id="0" name=""/>
        <dsp:cNvSpPr/>
      </dsp:nvSpPr>
      <dsp:spPr>
        <a:xfrm rot="3310531">
          <a:off x="3239734" y="4497702"/>
          <a:ext cx="2664530" cy="49921"/>
        </a:xfrm>
        <a:custGeom>
          <a:avLst/>
          <a:gdLst/>
          <a:ahLst/>
          <a:cxnLst/>
          <a:rect l="0" t="0" r="0" b="0"/>
          <a:pathLst>
            <a:path>
              <a:moveTo>
                <a:pt x="0" y="24960"/>
              </a:moveTo>
              <a:lnTo>
                <a:pt x="2664530" y="2496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900" kern="1200"/>
        </a:p>
      </dsp:txBody>
      <dsp:txXfrm>
        <a:off x="4505386" y="4456050"/>
        <a:ext cx="133226" cy="133226"/>
      </dsp:txXfrm>
    </dsp:sp>
    <dsp:sp modelId="{158CF649-4F8A-554F-848F-946436B983BB}">
      <dsp:nvSpPr>
        <dsp:cNvPr id="0" name=""/>
        <dsp:cNvSpPr/>
      </dsp:nvSpPr>
      <dsp:spPr>
        <a:xfrm>
          <a:off x="5332809" y="4665315"/>
          <a:ext cx="3804046" cy="190202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6035" tIns="26035" rIns="26035" bIns="26035" numCol="1" spcCol="1270" anchor="ctr" anchorCtr="0">
          <a:noAutofit/>
        </a:bodyPr>
        <a:lstStyle/>
        <a:p>
          <a:pPr marL="0" lvl="0" indent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100" kern="1200" dirty="0"/>
            <a:t>What forces are external? Internal? </a:t>
          </a:r>
        </a:p>
      </dsp:txBody>
      <dsp:txXfrm>
        <a:off x="5388517" y="4721023"/>
        <a:ext cx="3692630" cy="1790607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B9E126-7FE5-B24D-A4D3-A49810A32DB0}">
      <dsp:nvSpPr>
        <dsp:cNvPr id="0" name=""/>
        <dsp:cNvSpPr/>
      </dsp:nvSpPr>
      <dsp:spPr>
        <a:xfrm>
          <a:off x="3795" y="2827920"/>
          <a:ext cx="2404318" cy="12021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Are forces external or internal?</a:t>
          </a:r>
        </a:p>
      </dsp:txBody>
      <dsp:txXfrm>
        <a:off x="39005" y="2863130"/>
        <a:ext cx="2333898" cy="1131739"/>
      </dsp:txXfrm>
    </dsp:sp>
    <dsp:sp modelId="{42BF2999-6BB0-9C42-8776-76F11AB6BBA3}">
      <dsp:nvSpPr>
        <dsp:cNvPr id="0" name=""/>
        <dsp:cNvSpPr/>
      </dsp:nvSpPr>
      <dsp:spPr>
        <a:xfrm rot="19457599">
          <a:off x="2296791" y="3067602"/>
          <a:ext cx="1184370" cy="31552"/>
        </a:xfrm>
        <a:custGeom>
          <a:avLst/>
          <a:gdLst/>
          <a:ahLst/>
          <a:cxnLst/>
          <a:rect l="0" t="0" r="0" b="0"/>
          <a:pathLst>
            <a:path>
              <a:moveTo>
                <a:pt x="0" y="15776"/>
              </a:moveTo>
              <a:lnTo>
                <a:pt x="1184370" y="1577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859367" y="3053769"/>
        <a:ext cx="59218" cy="59218"/>
      </dsp:txXfrm>
    </dsp:sp>
    <dsp:sp modelId="{77E4BE26-90A9-084F-A59F-2C6730947FFD}">
      <dsp:nvSpPr>
        <dsp:cNvPr id="0" name=""/>
        <dsp:cNvSpPr/>
      </dsp:nvSpPr>
      <dsp:spPr>
        <a:xfrm>
          <a:off x="3369840" y="2136678"/>
          <a:ext cx="2404318" cy="12021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External </a:t>
          </a:r>
        </a:p>
      </dsp:txBody>
      <dsp:txXfrm>
        <a:off x="3405050" y="2171888"/>
        <a:ext cx="2333898" cy="1131739"/>
      </dsp:txXfrm>
    </dsp:sp>
    <dsp:sp modelId="{48D829DF-CC71-A447-9211-5480E24AC84B}">
      <dsp:nvSpPr>
        <dsp:cNvPr id="0" name=""/>
        <dsp:cNvSpPr/>
      </dsp:nvSpPr>
      <dsp:spPr>
        <a:xfrm>
          <a:off x="5774159" y="2721982"/>
          <a:ext cx="961727" cy="31552"/>
        </a:xfrm>
        <a:custGeom>
          <a:avLst/>
          <a:gdLst/>
          <a:ahLst/>
          <a:cxnLst/>
          <a:rect l="0" t="0" r="0" b="0"/>
          <a:pathLst>
            <a:path>
              <a:moveTo>
                <a:pt x="0" y="15776"/>
              </a:moveTo>
              <a:lnTo>
                <a:pt x="961727" y="1577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6230979" y="2713715"/>
        <a:ext cx="48086" cy="48086"/>
      </dsp:txXfrm>
    </dsp:sp>
    <dsp:sp modelId="{82567C38-62C4-174D-90C1-6F10F5DF51C0}">
      <dsp:nvSpPr>
        <dsp:cNvPr id="0" name=""/>
        <dsp:cNvSpPr/>
      </dsp:nvSpPr>
      <dsp:spPr>
        <a:xfrm>
          <a:off x="6735886" y="2136678"/>
          <a:ext cx="2404318" cy="12021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Momentum is not conserved.</a:t>
          </a:r>
        </a:p>
      </dsp:txBody>
      <dsp:txXfrm>
        <a:off x="6771096" y="2171888"/>
        <a:ext cx="2333898" cy="1131739"/>
      </dsp:txXfrm>
    </dsp:sp>
    <dsp:sp modelId="{FB29919F-70ED-5646-B50B-4971EB3F78D5}">
      <dsp:nvSpPr>
        <dsp:cNvPr id="0" name=""/>
        <dsp:cNvSpPr/>
      </dsp:nvSpPr>
      <dsp:spPr>
        <a:xfrm rot="2142401">
          <a:off x="2296791" y="3758844"/>
          <a:ext cx="1184370" cy="31552"/>
        </a:xfrm>
        <a:custGeom>
          <a:avLst/>
          <a:gdLst/>
          <a:ahLst/>
          <a:cxnLst/>
          <a:rect l="0" t="0" r="0" b="0"/>
          <a:pathLst>
            <a:path>
              <a:moveTo>
                <a:pt x="0" y="15776"/>
              </a:moveTo>
              <a:lnTo>
                <a:pt x="1184370" y="1577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859367" y="3745011"/>
        <a:ext cx="59218" cy="59218"/>
      </dsp:txXfrm>
    </dsp:sp>
    <dsp:sp modelId="{9AC21166-3BCE-E444-9537-44879D6FBF55}">
      <dsp:nvSpPr>
        <dsp:cNvPr id="0" name=""/>
        <dsp:cNvSpPr/>
      </dsp:nvSpPr>
      <dsp:spPr>
        <a:xfrm>
          <a:off x="3369840" y="3519161"/>
          <a:ext cx="2404318" cy="12021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Internal </a:t>
          </a:r>
        </a:p>
      </dsp:txBody>
      <dsp:txXfrm>
        <a:off x="3405050" y="3554371"/>
        <a:ext cx="2333898" cy="1131739"/>
      </dsp:txXfrm>
    </dsp:sp>
    <dsp:sp modelId="{4382988F-6520-E64D-825E-B468D4E60E04}">
      <dsp:nvSpPr>
        <dsp:cNvPr id="0" name=""/>
        <dsp:cNvSpPr/>
      </dsp:nvSpPr>
      <dsp:spPr>
        <a:xfrm>
          <a:off x="5774159" y="4104465"/>
          <a:ext cx="961727" cy="31552"/>
        </a:xfrm>
        <a:custGeom>
          <a:avLst/>
          <a:gdLst/>
          <a:ahLst/>
          <a:cxnLst/>
          <a:rect l="0" t="0" r="0" b="0"/>
          <a:pathLst>
            <a:path>
              <a:moveTo>
                <a:pt x="0" y="15776"/>
              </a:moveTo>
              <a:lnTo>
                <a:pt x="961727" y="1577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6230979" y="4096198"/>
        <a:ext cx="48086" cy="48086"/>
      </dsp:txXfrm>
    </dsp:sp>
    <dsp:sp modelId="{B9364EFD-98F0-6641-AE6D-C84BE4912BC8}">
      <dsp:nvSpPr>
        <dsp:cNvPr id="0" name=""/>
        <dsp:cNvSpPr/>
      </dsp:nvSpPr>
      <dsp:spPr>
        <a:xfrm>
          <a:off x="6735886" y="3519161"/>
          <a:ext cx="2404318" cy="12021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Momentum is conserved.</a:t>
          </a:r>
        </a:p>
      </dsp:txBody>
      <dsp:txXfrm>
        <a:off x="6771096" y="3554371"/>
        <a:ext cx="2333898" cy="1131739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567E3B-0C4B-2C4E-B659-973421A1ECA0}">
      <dsp:nvSpPr>
        <dsp:cNvPr id="0" name=""/>
        <dsp:cNvSpPr/>
      </dsp:nvSpPr>
      <dsp:spPr>
        <a:xfrm>
          <a:off x="1116" y="3242209"/>
          <a:ext cx="1758032" cy="87901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Are there springs or other stretchy, elastic forces?</a:t>
          </a:r>
        </a:p>
      </dsp:txBody>
      <dsp:txXfrm>
        <a:off x="26861" y="3267954"/>
        <a:ext cx="1706542" cy="827526"/>
      </dsp:txXfrm>
    </dsp:sp>
    <dsp:sp modelId="{0BDCE0CA-27C1-4740-ABF7-1F5902F37113}">
      <dsp:nvSpPr>
        <dsp:cNvPr id="0" name=""/>
        <dsp:cNvSpPr/>
      </dsp:nvSpPr>
      <dsp:spPr>
        <a:xfrm rot="19457599">
          <a:off x="1677750" y="3417464"/>
          <a:ext cx="866009" cy="23071"/>
        </a:xfrm>
        <a:custGeom>
          <a:avLst/>
          <a:gdLst/>
          <a:ahLst/>
          <a:cxnLst/>
          <a:rect l="0" t="0" r="0" b="0"/>
          <a:pathLst>
            <a:path>
              <a:moveTo>
                <a:pt x="0" y="11535"/>
              </a:moveTo>
              <a:lnTo>
                <a:pt x="866009" y="1153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089104" y="3407349"/>
        <a:ext cx="43300" cy="43300"/>
      </dsp:txXfrm>
    </dsp:sp>
    <dsp:sp modelId="{31E5B232-2A80-434F-B72D-23EB93B7ED41}">
      <dsp:nvSpPr>
        <dsp:cNvPr id="0" name=""/>
        <dsp:cNvSpPr/>
      </dsp:nvSpPr>
      <dsp:spPr>
        <a:xfrm>
          <a:off x="2462361" y="2736774"/>
          <a:ext cx="1758032" cy="87901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Yes </a:t>
          </a:r>
        </a:p>
      </dsp:txBody>
      <dsp:txXfrm>
        <a:off x="2488106" y="2762519"/>
        <a:ext cx="1706542" cy="827526"/>
      </dsp:txXfrm>
    </dsp:sp>
    <dsp:sp modelId="{1374FA92-0B65-BE44-8E20-A71E7E45C364}">
      <dsp:nvSpPr>
        <dsp:cNvPr id="0" name=""/>
        <dsp:cNvSpPr/>
      </dsp:nvSpPr>
      <dsp:spPr>
        <a:xfrm rot="19457599">
          <a:off x="4138995" y="2912030"/>
          <a:ext cx="866009" cy="23071"/>
        </a:xfrm>
        <a:custGeom>
          <a:avLst/>
          <a:gdLst/>
          <a:ahLst/>
          <a:cxnLst/>
          <a:rect l="0" t="0" r="0" b="0"/>
          <a:pathLst>
            <a:path>
              <a:moveTo>
                <a:pt x="0" y="11535"/>
              </a:moveTo>
              <a:lnTo>
                <a:pt x="866009" y="1153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4550349" y="2901915"/>
        <a:ext cx="43300" cy="43300"/>
      </dsp:txXfrm>
    </dsp:sp>
    <dsp:sp modelId="{332B4508-D8FB-574B-BF12-9CEFCBF32DB3}">
      <dsp:nvSpPr>
        <dsp:cNvPr id="0" name=""/>
        <dsp:cNvSpPr/>
      </dsp:nvSpPr>
      <dsp:spPr>
        <a:xfrm>
          <a:off x="4923606" y="2231340"/>
          <a:ext cx="1758032" cy="87901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Force is proportional to displacement of the spring (stretch or </a:t>
          </a:r>
          <a:r>
            <a:rPr lang="en-US" sz="1400" kern="1200" dirty="0" err="1"/>
            <a:t>smush</a:t>
          </a:r>
          <a:r>
            <a:rPr lang="en-US" sz="1400" kern="1200" dirty="0"/>
            <a:t>)</a:t>
          </a:r>
        </a:p>
      </dsp:txBody>
      <dsp:txXfrm>
        <a:off x="4949351" y="2257085"/>
        <a:ext cx="1706542" cy="827526"/>
      </dsp:txXfrm>
    </dsp:sp>
    <dsp:sp modelId="{0912FF77-51FE-BF44-8564-5DC7CB6AD953}">
      <dsp:nvSpPr>
        <dsp:cNvPr id="0" name=""/>
        <dsp:cNvSpPr/>
      </dsp:nvSpPr>
      <dsp:spPr>
        <a:xfrm rot="2142401">
          <a:off x="4138995" y="3417464"/>
          <a:ext cx="866009" cy="23071"/>
        </a:xfrm>
        <a:custGeom>
          <a:avLst/>
          <a:gdLst/>
          <a:ahLst/>
          <a:cxnLst/>
          <a:rect l="0" t="0" r="0" b="0"/>
          <a:pathLst>
            <a:path>
              <a:moveTo>
                <a:pt x="0" y="11535"/>
              </a:moveTo>
              <a:lnTo>
                <a:pt x="866009" y="1153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4550349" y="3407349"/>
        <a:ext cx="43300" cy="43300"/>
      </dsp:txXfrm>
    </dsp:sp>
    <dsp:sp modelId="{86369F13-E6B4-0C4F-AB83-2819FA946BD3}">
      <dsp:nvSpPr>
        <dsp:cNvPr id="0" name=""/>
        <dsp:cNvSpPr/>
      </dsp:nvSpPr>
      <dsp:spPr>
        <a:xfrm>
          <a:off x="4923606" y="3242209"/>
          <a:ext cx="1758032" cy="87901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Can NOT use work on contributions from spring force.</a:t>
          </a:r>
        </a:p>
      </dsp:txBody>
      <dsp:txXfrm>
        <a:off x="4949351" y="3267954"/>
        <a:ext cx="1706542" cy="827526"/>
      </dsp:txXfrm>
    </dsp:sp>
    <dsp:sp modelId="{46559F09-708D-C545-9E5E-6477DDF807AE}">
      <dsp:nvSpPr>
        <dsp:cNvPr id="0" name=""/>
        <dsp:cNvSpPr/>
      </dsp:nvSpPr>
      <dsp:spPr>
        <a:xfrm>
          <a:off x="6681638" y="3670181"/>
          <a:ext cx="703212" cy="23071"/>
        </a:xfrm>
        <a:custGeom>
          <a:avLst/>
          <a:gdLst/>
          <a:ahLst/>
          <a:cxnLst/>
          <a:rect l="0" t="0" r="0" b="0"/>
          <a:pathLst>
            <a:path>
              <a:moveTo>
                <a:pt x="0" y="11535"/>
              </a:moveTo>
              <a:lnTo>
                <a:pt x="703212" y="1153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7015664" y="3664136"/>
        <a:ext cx="35160" cy="35160"/>
      </dsp:txXfrm>
    </dsp:sp>
    <dsp:sp modelId="{06BE6CFE-E071-F749-BB54-E058E0B2F444}">
      <dsp:nvSpPr>
        <dsp:cNvPr id="0" name=""/>
        <dsp:cNvSpPr/>
      </dsp:nvSpPr>
      <dsp:spPr>
        <a:xfrm>
          <a:off x="7384851" y="3242209"/>
          <a:ext cx="1758032" cy="87901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Must use changes in potential energy here.</a:t>
          </a:r>
        </a:p>
      </dsp:txBody>
      <dsp:txXfrm>
        <a:off x="7410596" y="3267954"/>
        <a:ext cx="1706542" cy="827526"/>
      </dsp:txXfrm>
    </dsp:sp>
    <dsp:sp modelId="{27C22D26-2C9F-5D4D-8AA4-DAF61BBEACA5}">
      <dsp:nvSpPr>
        <dsp:cNvPr id="0" name=""/>
        <dsp:cNvSpPr/>
      </dsp:nvSpPr>
      <dsp:spPr>
        <a:xfrm rot="2142401">
          <a:off x="1677750" y="3922898"/>
          <a:ext cx="866009" cy="23071"/>
        </a:xfrm>
        <a:custGeom>
          <a:avLst/>
          <a:gdLst/>
          <a:ahLst/>
          <a:cxnLst/>
          <a:rect l="0" t="0" r="0" b="0"/>
          <a:pathLst>
            <a:path>
              <a:moveTo>
                <a:pt x="0" y="11535"/>
              </a:moveTo>
              <a:lnTo>
                <a:pt x="866009" y="1153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089104" y="3912784"/>
        <a:ext cx="43300" cy="43300"/>
      </dsp:txXfrm>
    </dsp:sp>
    <dsp:sp modelId="{9AE713A1-B629-464E-91F0-76FD71800760}">
      <dsp:nvSpPr>
        <dsp:cNvPr id="0" name=""/>
        <dsp:cNvSpPr/>
      </dsp:nvSpPr>
      <dsp:spPr>
        <a:xfrm>
          <a:off x="2462361" y="3747643"/>
          <a:ext cx="1758032" cy="87901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No</a:t>
          </a:r>
        </a:p>
      </dsp:txBody>
      <dsp:txXfrm>
        <a:off x="2488106" y="3773388"/>
        <a:ext cx="1706542" cy="827526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D9E692-745B-6043-A5CA-94C9D83DC09F}">
      <dsp:nvSpPr>
        <dsp:cNvPr id="0" name=""/>
        <dsp:cNvSpPr/>
      </dsp:nvSpPr>
      <dsp:spPr>
        <a:xfrm>
          <a:off x="1116" y="2736774"/>
          <a:ext cx="1758032" cy="87901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Is there friction?</a:t>
          </a:r>
        </a:p>
      </dsp:txBody>
      <dsp:txXfrm>
        <a:off x="26861" y="2762519"/>
        <a:ext cx="1706542" cy="827526"/>
      </dsp:txXfrm>
    </dsp:sp>
    <dsp:sp modelId="{50631D95-E1A1-8E41-A7C9-3F4195353DBB}">
      <dsp:nvSpPr>
        <dsp:cNvPr id="0" name=""/>
        <dsp:cNvSpPr/>
      </dsp:nvSpPr>
      <dsp:spPr>
        <a:xfrm rot="17500715">
          <a:off x="1158922" y="2280237"/>
          <a:ext cx="1903664" cy="23071"/>
        </a:xfrm>
        <a:custGeom>
          <a:avLst/>
          <a:gdLst/>
          <a:ahLst/>
          <a:cxnLst/>
          <a:rect l="0" t="0" r="0" b="0"/>
          <a:pathLst>
            <a:path>
              <a:moveTo>
                <a:pt x="0" y="11535"/>
              </a:moveTo>
              <a:lnTo>
                <a:pt x="1903664" y="1153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00" kern="1200"/>
        </a:p>
      </dsp:txBody>
      <dsp:txXfrm>
        <a:off x="2063163" y="2244181"/>
        <a:ext cx="95183" cy="95183"/>
      </dsp:txXfrm>
    </dsp:sp>
    <dsp:sp modelId="{D90D766D-9356-2049-A11E-852CD5683668}">
      <dsp:nvSpPr>
        <dsp:cNvPr id="0" name=""/>
        <dsp:cNvSpPr/>
      </dsp:nvSpPr>
      <dsp:spPr>
        <a:xfrm>
          <a:off x="2462361" y="967754"/>
          <a:ext cx="1758032" cy="87901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No</a:t>
          </a:r>
        </a:p>
      </dsp:txBody>
      <dsp:txXfrm>
        <a:off x="2488106" y="993499"/>
        <a:ext cx="1706542" cy="827526"/>
      </dsp:txXfrm>
    </dsp:sp>
    <dsp:sp modelId="{E4F82E5B-3DC5-BF40-AEA6-4A573C84AEB6}">
      <dsp:nvSpPr>
        <dsp:cNvPr id="0" name=""/>
        <dsp:cNvSpPr/>
      </dsp:nvSpPr>
      <dsp:spPr>
        <a:xfrm>
          <a:off x="4220393" y="1395727"/>
          <a:ext cx="703212" cy="23071"/>
        </a:xfrm>
        <a:custGeom>
          <a:avLst/>
          <a:gdLst/>
          <a:ahLst/>
          <a:cxnLst/>
          <a:rect l="0" t="0" r="0" b="0"/>
          <a:pathLst>
            <a:path>
              <a:moveTo>
                <a:pt x="0" y="11535"/>
              </a:moveTo>
              <a:lnTo>
                <a:pt x="703212" y="1153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4554419" y="1389682"/>
        <a:ext cx="35160" cy="35160"/>
      </dsp:txXfrm>
    </dsp:sp>
    <dsp:sp modelId="{A725F7EF-2261-1A46-9D72-676B24EF2C85}">
      <dsp:nvSpPr>
        <dsp:cNvPr id="0" name=""/>
        <dsp:cNvSpPr/>
      </dsp:nvSpPr>
      <dsp:spPr>
        <a:xfrm>
          <a:off x="4923606" y="967754"/>
          <a:ext cx="1758032" cy="87901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Key words include smooth, slick, icy…..</a:t>
          </a:r>
        </a:p>
      </dsp:txBody>
      <dsp:txXfrm>
        <a:off x="4949351" y="993499"/>
        <a:ext cx="1706542" cy="827526"/>
      </dsp:txXfrm>
    </dsp:sp>
    <dsp:sp modelId="{8C090E80-A640-2B4C-B8A4-38A078E84913}">
      <dsp:nvSpPr>
        <dsp:cNvPr id="0" name=""/>
        <dsp:cNvSpPr/>
      </dsp:nvSpPr>
      <dsp:spPr>
        <a:xfrm rot="20413970">
          <a:off x="1737132" y="3038388"/>
          <a:ext cx="747244" cy="23071"/>
        </a:xfrm>
        <a:custGeom>
          <a:avLst/>
          <a:gdLst/>
          <a:ahLst/>
          <a:cxnLst/>
          <a:rect l="0" t="0" r="0" b="0"/>
          <a:pathLst>
            <a:path>
              <a:moveTo>
                <a:pt x="0" y="11535"/>
              </a:moveTo>
              <a:lnTo>
                <a:pt x="747244" y="1153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092073" y="3031243"/>
        <a:ext cx="37362" cy="37362"/>
      </dsp:txXfrm>
    </dsp:sp>
    <dsp:sp modelId="{CBE82133-E267-0D49-B192-558526180C64}">
      <dsp:nvSpPr>
        <dsp:cNvPr id="0" name=""/>
        <dsp:cNvSpPr/>
      </dsp:nvSpPr>
      <dsp:spPr>
        <a:xfrm>
          <a:off x="2462361" y="2484057"/>
          <a:ext cx="1758032" cy="87901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Yes. It is moving, too.</a:t>
          </a:r>
        </a:p>
      </dsp:txBody>
      <dsp:txXfrm>
        <a:off x="2488106" y="2509802"/>
        <a:ext cx="1706542" cy="827526"/>
      </dsp:txXfrm>
    </dsp:sp>
    <dsp:sp modelId="{B1A24007-BDF7-764C-982F-3EE3D201C531}">
      <dsp:nvSpPr>
        <dsp:cNvPr id="0" name=""/>
        <dsp:cNvSpPr/>
      </dsp:nvSpPr>
      <dsp:spPr>
        <a:xfrm rot="19457599">
          <a:off x="4138995" y="2659312"/>
          <a:ext cx="866009" cy="23071"/>
        </a:xfrm>
        <a:custGeom>
          <a:avLst/>
          <a:gdLst/>
          <a:ahLst/>
          <a:cxnLst/>
          <a:rect l="0" t="0" r="0" b="0"/>
          <a:pathLst>
            <a:path>
              <a:moveTo>
                <a:pt x="0" y="11535"/>
              </a:moveTo>
              <a:lnTo>
                <a:pt x="866009" y="1153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4550349" y="2649198"/>
        <a:ext cx="43300" cy="43300"/>
      </dsp:txXfrm>
    </dsp:sp>
    <dsp:sp modelId="{55073E50-A24B-3E48-91A1-8783ADB74B60}">
      <dsp:nvSpPr>
        <dsp:cNvPr id="0" name=""/>
        <dsp:cNvSpPr/>
      </dsp:nvSpPr>
      <dsp:spPr>
        <a:xfrm>
          <a:off x="4923606" y="1978623"/>
          <a:ext cx="1758032" cy="87901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First, use Newton’s second law to solve for the Normal force. </a:t>
          </a:r>
        </a:p>
      </dsp:txBody>
      <dsp:txXfrm>
        <a:off x="4949351" y="2004368"/>
        <a:ext cx="1706542" cy="827526"/>
      </dsp:txXfrm>
    </dsp:sp>
    <dsp:sp modelId="{1F25A32E-B2F5-0149-8E09-1403714718FA}">
      <dsp:nvSpPr>
        <dsp:cNvPr id="0" name=""/>
        <dsp:cNvSpPr/>
      </dsp:nvSpPr>
      <dsp:spPr>
        <a:xfrm>
          <a:off x="6681638" y="2406595"/>
          <a:ext cx="703212" cy="23071"/>
        </a:xfrm>
        <a:custGeom>
          <a:avLst/>
          <a:gdLst/>
          <a:ahLst/>
          <a:cxnLst/>
          <a:rect l="0" t="0" r="0" b="0"/>
          <a:pathLst>
            <a:path>
              <a:moveTo>
                <a:pt x="0" y="11535"/>
              </a:moveTo>
              <a:lnTo>
                <a:pt x="703212" y="1153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7015664" y="2400551"/>
        <a:ext cx="35160" cy="35160"/>
      </dsp:txXfrm>
    </dsp:sp>
    <dsp:sp modelId="{F8A585CE-D390-AC42-943E-BE24589FA0F0}">
      <dsp:nvSpPr>
        <dsp:cNvPr id="0" name=""/>
        <dsp:cNvSpPr/>
      </dsp:nvSpPr>
      <dsp:spPr>
        <a:xfrm>
          <a:off x="7384851" y="1978623"/>
          <a:ext cx="1758032" cy="87901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DO NOT ASSUME NORMAL FORCE EQUALS mg. IT USUALLY DOESN’T.</a:t>
          </a:r>
        </a:p>
      </dsp:txBody>
      <dsp:txXfrm>
        <a:off x="7410596" y="2004368"/>
        <a:ext cx="1706542" cy="827526"/>
      </dsp:txXfrm>
    </dsp:sp>
    <dsp:sp modelId="{F188EAA4-1628-574F-9C8C-0899C3D2098C}">
      <dsp:nvSpPr>
        <dsp:cNvPr id="0" name=""/>
        <dsp:cNvSpPr/>
      </dsp:nvSpPr>
      <dsp:spPr>
        <a:xfrm rot="2142401">
          <a:off x="4138995" y="3164747"/>
          <a:ext cx="866009" cy="23071"/>
        </a:xfrm>
        <a:custGeom>
          <a:avLst/>
          <a:gdLst/>
          <a:ahLst/>
          <a:cxnLst/>
          <a:rect l="0" t="0" r="0" b="0"/>
          <a:pathLst>
            <a:path>
              <a:moveTo>
                <a:pt x="0" y="11535"/>
              </a:moveTo>
              <a:lnTo>
                <a:pt x="866009" y="1153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4550349" y="3154632"/>
        <a:ext cx="43300" cy="43300"/>
      </dsp:txXfrm>
    </dsp:sp>
    <dsp:sp modelId="{26BA065E-6A05-1A4A-815B-9B4B41FF2837}">
      <dsp:nvSpPr>
        <dsp:cNvPr id="0" name=""/>
        <dsp:cNvSpPr/>
      </dsp:nvSpPr>
      <dsp:spPr>
        <a:xfrm>
          <a:off x="4923606" y="2989491"/>
          <a:ext cx="1758032" cy="87901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Then use the coefficient of kinetic friction to find the frictional force.</a:t>
          </a:r>
        </a:p>
      </dsp:txBody>
      <dsp:txXfrm>
        <a:off x="4949351" y="3015236"/>
        <a:ext cx="1706542" cy="827526"/>
      </dsp:txXfrm>
    </dsp:sp>
    <dsp:sp modelId="{57696377-305F-CF40-A1A3-4651530C4E9B}">
      <dsp:nvSpPr>
        <dsp:cNvPr id="0" name=""/>
        <dsp:cNvSpPr/>
      </dsp:nvSpPr>
      <dsp:spPr>
        <a:xfrm rot="4099285">
          <a:off x="1158922" y="4049257"/>
          <a:ext cx="1903664" cy="23071"/>
        </a:xfrm>
        <a:custGeom>
          <a:avLst/>
          <a:gdLst/>
          <a:ahLst/>
          <a:cxnLst/>
          <a:rect l="0" t="0" r="0" b="0"/>
          <a:pathLst>
            <a:path>
              <a:moveTo>
                <a:pt x="0" y="11535"/>
              </a:moveTo>
              <a:lnTo>
                <a:pt x="1903664" y="1153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00" kern="1200"/>
        </a:p>
      </dsp:txBody>
      <dsp:txXfrm>
        <a:off x="2063163" y="4013201"/>
        <a:ext cx="95183" cy="95183"/>
      </dsp:txXfrm>
    </dsp:sp>
    <dsp:sp modelId="{0C45CD8C-6B42-C542-883B-6EA6D1AADF8F}">
      <dsp:nvSpPr>
        <dsp:cNvPr id="0" name=""/>
        <dsp:cNvSpPr/>
      </dsp:nvSpPr>
      <dsp:spPr>
        <a:xfrm>
          <a:off x="2462361" y="4505794"/>
          <a:ext cx="1758032" cy="87901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Yes, but it is not moving.</a:t>
          </a:r>
        </a:p>
      </dsp:txBody>
      <dsp:txXfrm>
        <a:off x="2488106" y="4531539"/>
        <a:ext cx="1706542" cy="827526"/>
      </dsp:txXfrm>
    </dsp:sp>
    <dsp:sp modelId="{97F10B84-553A-4642-8274-B792BAB9CF59}">
      <dsp:nvSpPr>
        <dsp:cNvPr id="0" name=""/>
        <dsp:cNvSpPr/>
      </dsp:nvSpPr>
      <dsp:spPr>
        <a:xfrm rot="19457599">
          <a:off x="4138995" y="4681050"/>
          <a:ext cx="866009" cy="23071"/>
        </a:xfrm>
        <a:custGeom>
          <a:avLst/>
          <a:gdLst/>
          <a:ahLst/>
          <a:cxnLst/>
          <a:rect l="0" t="0" r="0" b="0"/>
          <a:pathLst>
            <a:path>
              <a:moveTo>
                <a:pt x="0" y="11535"/>
              </a:moveTo>
              <a:lnTo>
                <a:pt x="866009" y="1153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4550349" y="4670935"/>
        <a:ext cx="43300" cy="43300"/>
      </dsp:txXfrm>
    </dsp:sp>
    <dsp:sp modelId="{8CC59C1C-E5C9-2E4B-9D59-680E8C8CB1D2}">
      <dsp:nvSpPr>
        <dsp:cNvPr id="0" name=""/>
        <dsp:cNvSpPr/>
      </dsp:nvSpPr>
      <dsp:spPr>
        <a:xfrm>
          <a:off x="4923606" y="4000360"/>
          <a:ext cx="1758032" cy="87901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First, use Newton’s second law to solve for the Normal force. </a:t>
          </a:r>
        </a:p>
      </dsp:txBody>
      <dsp:txXfrm>
        <a:off x="4949351" y="4026105"/>
        <a:ext cx="1706542" cy="827526"/>
      </dsp:txXfrm>
    </dsp:sp>
    <dsp:sp modelId="{F6080684-991D-564A-8D60-2493BF9F5CEB}">
      <dsp:nvSpPr>
        <dsp:cNvPr id="0" name=""/>
        <dsp:cNvSpPr/>
      </dsp:nvSpPr>
      <dsp:spPr>
        <a:xfrm>
          <a:off x="6681638" y="4428332"/>
          <a:ext cx="703212" cy="23071"/>
        </a:xfrm>
        <a:custGeom>
          <a:avLst/>
          <a:gdLst/>
          <a:ahLst/>
          <a:cxnLst/>
          <a:rect l="0" t="0" r="0" b="0"/>
          <a:pathLst>
            <a:path>
              <a:moveTo>
                <a:pt x="0" y="11535"/>
              </a:moveTo>
              <a:lnTo>
                <a:pt x="703212" y="1153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7015664" y="4422288"/>
        <a:ext cx="35160" cy="35160"/>
      </dsp:txXfrm>
    </dsp:sp>
    <dsp:sp modelId="{BED7706A-619C-CE43-91E2-772E5AB639DB}">
      <dsp:nvSpPr>
        <dsp:cNvPr id="0" name=""/>
        <dsp:cNvSpPr/>
      </dsp:nvSpPr>
      <dsp:spPr>
        <a:xfrm>
          <a:off x="7384851" y="4000360"/>
          <a:ext cx="1758032" cy="87901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DO NOT ASSUME NORMAL FORCE EQUALS mg. IT USUALLY DOESN’T.</a:t>
          </a:r>
        </a:p>
      </dsp:txBody>
      <dsp:txXfrm>
        <a:off x="7410596" y="4026105"/>
        <a:ext cx="1706542" cy="827526"/>
      </dsp:txXfrm>
    </dsp:sp>
    <dsp:sp modelId="{5EDD629D-FF3D-8441-B5DC-BD133EAF3802}">
      <dsp:nvSpPr>
        <dsp:cNvPr id="0" name=""/>
        <dsp:cNvSpPr/>
      </dsp:nvSpPr>
      <dsp:spPr>
        <a:xfrm rot="2142401">
          <a:off x="4138995" y="5186484"/>
          <a:ext cx="866009" cy="23071"/>
        </a:xfrm>
        <a:custGeom>
          <a:avLst/>
          <a:gdLst/>
          <a:ahLst/>
          <a:cxnLst/>
          <a:rect l="0" t="0" r="0" b="0"/>
          <a:pathLst>
            <a:path>
              <a:moveTo>
                <a:pt x="0" y="11535"/>
              </a:moveTo>
              <a:lnTo>
                <a:pt x="866009" y="1153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4550349" y="5176369"/>
        <a:ext cx="43300" cy="43300"/>
      </dsp:txXfrm>
    </dsp:sp>
    <dsp:sp modelId="{099ED8BD-5892-4C4A-ABDF-E519F8DF1E31}">
      <dsp:nvSpPr>
        <dsp:cNvPr id="0" name=""/>
        <dsp:cNvSpPr/>
      </dsp:nvSpPr>
      <dsp:spPr>
        <a:xfrm>
          <a:off x="4923606" y="5011229"/>
          <a:ext cx="1758032" cy="87901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Then use the coefficient of static friction to find the maximum possible frictional force.</a:t>
          </a:r>
        </a:p>
      </dsp:txBody>
      <dsp:txXfrm>
        <a:off x="4949351" y="5036974"/>
        <a:ext cx="1706542" cy="827526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51E281-C676-5548-A2CA-D6A5C17B29BE}">
      <dsp:nvSpPr>
        <dsp:cNvPr id="0" name=""/>
        <dsp:cNvSpPr/>
      </dsp:nvSpPr>
      <dsp:spPr>
        <a:xfrm>
          <a:off x="3795" y="3173541"/>
          <a:ext cx="2404318" cy="12021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Are forces conservative or non-conservative?</a:t>
          </a:r>
        </a:p>
      </dsp:txBody>
      <dsp:txXfrm>
        <a:off x="39005" y="3208751"/>
        <a:ext cx="2333898" cy="1131739"/>
      </dsp:txXfrm>
    </dsp:sp>
    <dsp:sp modelId="{93FE8E74-D304-A24D-9F24-6EE375C192C3}">
      <dsp:nvSpPr>
        <dsp:cNvPr id="0" name=""/>
        <dsp:cNvSpPr/>
      </dsp:nvSpPr>
      <dsp:spPr>
        <a:xfrm rot="17945813">
          <a:off x="1900131" y="2894792"/>
          <a:ext cx="1977691" cy="31552"/>
        </a:xfrm>
        <a:custGeom>
          <a:avLst/>
          <a:gdLst/>
          <a:ahLst/>
          <a:cxnLst/>
          <a:rect l="0" t="0" r="0" b="0"/>
          <a:pathLst>
            <a:path>
              <a:moveTo>
                <a:pt x="0" y="15776"/>
              </a:moveTo>
              <a:lnTo>
                <a:pt x="1977691" y="1577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/>
        </a:p>
      </dsp:txBody>
      <dsp:txXfrm>
        <a:off x="2839534" y="2861126"/>
        <a:ext cx="98884" cy="98884"/>
      </dsp:txXfrm>
    </dsp:sp>
    <dsp:sp modelId="{D06AE688-DEB1-0143-ACB6-C0213F8DA0ED}">
      <dsp:nvSpPr>
        <dsp:cNvPr id="0" name=""/>
        <dsp:cNvSpPr/>
      </dsp:nvSpPr>
      <dsp:spPr>
        <a:xfrm>
          <a:off x="3369840" y="1445437"/>
          <a:ext cx="2404318" cy="12021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Conservative</a:t>
          </a:r>
        </a:p>
      </dsp:txBody>
      <dsp:txXfrm>
        <a:off x="3405050" y="1480647"/>
        <a:ext cx="2333898" cy="1131739"/>
      </dsp:txXfrm>
    </dsp:sp>
    <dsp:sp modelId="{4BD573E3-FECB-2F4E-85EB-B7C1D1600A34}">
      <dsp:nvSpPr>
        <dsp:cNvPr id="0" name=""/>
        <dsp:cNvSpPr/>
      </dsp:nvSpPr>
      <dsp:spPr>
        <a:xfrm rot="18289469">
          <a:off x="5412974" y="1339499"/>
          <a:ext cx="1684095" cy="31552"/>
        </a:xfrm>
        <a:custGeom>
          <a:avLst/>
          <a:gdLst/>
          <a:ahLst/>
          <a:cxnLst/>
          <a:rect l="0" t="0" r="0" b="0"/>
          <a:pathLst>
            <a:path>
              <a:moveTo>
                <a:pt x="0" y="15776"/>
              </a:moveTo>
              <a:lnTo>
                <a:pt x="1684095" y="1577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00" kern="1200"/>
        </a:p>
      </dsp:txBody>
      <dsp:txXfrm>
        <a:off x="6212920" y="1313173"/>
        <a:ext cx="84204" cy="84204"/>
      </dsp:txXfrm>
    </dsp:sp>
    <dsp:sp modelId="{60600D68-A606-4C43-92EE-A3713AFDBD5F}">
      <dsp:nvSpPr>
        <dsp:cNvPr id="0" name=""/>
        <dsp:cNvSpPr/>
      </dsp:nvSpPr>
      <dsp:spPr>
        <a:xfrm>
          <a:off x="6735886" y="62954"/>
          <a:ext cx="2404318" cy="12021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Total energy is conserved for the system.</a:t>
          </a:r>
        </a:p>
      </dsp:txBody>
      <dsp:txXfrm>
        <a:off x="6771096" y="98164"/>
        <a:ext cx="2333898" cy="1131739"/>
      </dsp:txXfrm>
    </dsp:sp>
    <dsp:sp modelId="{F8464DD0-C746-B646-ABE2-F288C1B09E5C}">
      <dsp:nvSpPr>
        <dsp:cNvPr id="0" name=""/>
        <dsp:cNvSpPr/>
      </dsp:nvSpPr>
      <dsp:spPr>
        <a:xfrm>
          <a:off x="5774159" y="2030740"/>
          <a:ext cx="961727" cy="31552"/>
        </a:xfrm>
        <a:custGeom>
          <a:avLst/>
          <a:gdLst/>
          <a:ahLst/>
          <a:cxnLst/>
          <a:rect l="0" t="0" r="0" b="0"/>
          <a:pathLst>
            <a:path>
              <a:moveTo>
                <a:pt x="0" y="15776"/>
              </a:moveTo>
              <a:lnTo>
                <a:pt x="961727" y="1577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6230979" y="2022473"/>
        <a:ext cx="48086" cy="48086"/>
      </dsp:txXfrm>
    </dsp:sp>
    <dsp:sp modelId="{74896DF9-A8A1-9349-82A2-13B8EBB02E2D}">
      <dsp:nvSpPr>
        <dsp:cNvPr id="0" name=""/>
        <dsp:cNvSpPr/>
      </dsp:nvSpPr>
      <dsp:spPr>
        <a:xfrm>
          <a:off x="6735886" y="1445437"/>
          <a:ext cx="2404318" cy="12021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Work done by conservative forces is equal to the negative of the change in potential energy.</a:t>
          </a:r>
        </a:p>
      </dsp:txBody>
      <dsp:txXfrm>
        <a:off x="6771096" y="1480647"/>
        <a:ext cx="2333898" cy="1131739"/>
      </dsp:txXfrm>
    </dsp:sp>
    <dsp:sp modelId="{8A56EF8E-FEA3-BC44-9101-0FBCA160F6E6}">
      <dsp:nvSpPr>
        <dsp:cNvPr id="0" name=""/>
        <dsp:cNvSpPr/>
      </dsp:nvSpPr>
      <dsp:spPr>
        <a:xfrm rot="3310531">
          <a:off x="5412974" y="2721982"/>
          <a:ext cx="1684095" cy="31552"/>
        </a:xfrm>
        <a:custGeom>
          <a:avLst/>
          <a:gdLst/>
          <a:ahLst/>
          <a:cxnLst/>
          <a:rect l="0" t="0" r="0" b="0"/>
          <a:pathLst>
            <a:path>
              <a:moveTo>
                <a:pt x="0" y="15776"/>
              </a:moveTo>
              <a:lnTo>
                <a:pt x="1684095" y="1577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00" kern="1200"/>
        </a:p>
      </dsp:txBody>
      <dsp:txXfrm>
        <a:off x="6212920" y="2695656"/>
        <a:ext cx="84204" cy="84204"/>
      </dsp:txXfrm>
    </dsp:sp>
    <dsp:sp modelId="{2CE664CA-2FA2-D14D-9002-AFA576E354C4}">
      <dsp:nvSpPr>
        <dsp:cNvPr id="0" name=""/>
        <dsp:cNvSpPr/>
      </dsp:nvSpPr>
      <dsp:spPr>
        <a:xfrm>
          <a:off x="6735886" y="2827920"/>
          <a:ext cx="2404318" cy="12021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Total work done causes a change in the kinetic energy.</a:t>
          </a:r>
        </a:p>
      </dsp:txBody>
      <dsp:txXfrm>
        <a:off x="6771096" y="2863130"/>
        <a:ext cx="2333898" cy="1131739"/>
      </dsp:txXfrm>
    </dsp:sp>
    <dsp:sp modelId="{0EABF70B-1D1B-E044-874B-08DCF6CA9B97}">
      <dsp:nvSpPr>
        <dsp:cNvPr id="0" name=""/>
        <dsp:cNvSpPr/>
      </dsp:nvSpPr>
      <dsp:spPr>
        <a:xfrm rot="3654187">
          <a:off x="1900131" y="4622896"/>
          <a:ext cx="1977691" cy="31552"/>
        </a:xfrm>
        <a:custGeom>
          <a:avLst/>
          <a:gdLst/>
          <a:ahLst/>
          <a:cxnLst/>
          <a:rect l="0" t="0" r="0" b="0"/>
          <a:pathLst>
            <a:path>
              <a:moveTo>
                <a:pt x="0" y="15776"/>
              </a:moveTo>
              <a:lnTo>
                <a:pt x="1977691" y="1577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/>
        </a:p>
      </dsp:txBody>
      <dsp:txXfrm>
        <a:off x="2839534" y="4589230"/>
        <a:ext cx="98884" cy="98884"/>
      </dsp:txXfrm>
    </dsp:sp>
    <dsp:sp modelId="{2A2FC18F-16DB-1A43-B46B-5E642BEAD3B4}">
      <dsp:nvSpPr>
        <dsp:cNvPr id="0" name=""/>
        <dsp:cNvSpPr/>
      </dsp:nvSpPr>
      <dsp:spPr>
        <a:xfrm>
          <a:off x="3369840" y="4901644"/>
          <a:ext cx="2404318" cy="12021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Non-conservative</a:t>
          </a:r>
        </a:p>
      </dsp:txBody>
      <dsp:txXfrm>
        <a:off x="3405050" y="4936854"/>
        <a:ext cx="2333898" cy="1131739"/>
      </dsp:txXfrm>
    </dsp:sp>
    <dsp:sp modelId="{CFD9816A-B9F6-354C-8786-75BA52C71AD4}">
      <dsp:nvSpPr>
        <dsp:cNvPr id="0" name=""/>
        <dsp:cNvSpPr/>
      </dsp:nvSpPr>
      <dsp:spPr>
        <a:xfrm rot="19457599">
          <a:off x="5662837" y="5141327"/>
          <a:ext cx="1184370" cy="31552"/>
        </a:xfrm>
        <a:custGeom>
          <a:avLst/>
          <a:gdLst/>
          <a:ahLst/>
          <a:cxnLst/>
          <a:rect l="0" t="0" r="0" b="0"/>
          <a:pathLst>
            <a:path>
              <a:moveTo>
                <a:pt x="0" y="15776"/>
              </a:moveTo>
              <a:lnTo>
                <a:pt x="1184370" y="1577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6225413" y="5127494"/>
        <a:ext cx="59218" cy="59218"/>
      </dsp:txXfrm>
    </dsp:sp>
    <dsp:sp modelId="{830AAB39-2385-DB41-AB8A-30161F6CC6EB}">
      <dsp:nvSpPr>
        <dsp:cNvPr id="0" name=""/>
        <dsp:cNvSpPr/>
      </dsp:nvSpPr>
      <dsp:spPr>
        <a:xfrm>
          <a:off x="6735886" y="4210403"/>
          <a:ext cx="2404318" cy="12021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Work done by non-conservative forces can be said to equal the change in kinetic energy plus the change in potential energy.</a:t>
          </a:r>
        </a:p>
      </dsp:txBody>
      <dsp:txXfrm>
        <a:off x="6771096" y="4245613"/>
        <a:ext cx="2333898" cy="1131739"/>
      </dsp:txXfrm>
    </dsp:sp>
    <dsp:sp modelId="{1E69DA89-F20A-6541-A938-3B8181CC623D}">
      <dsp:nvSpPr>
        <dsp:cNvPr id="0" name=""/>
        <dsp:cNvSpPr/>
      </dsp:nvSpPr>
      <dsp:spPr>
        <a:xfrm rot="2142401">
          <a:off x="5662837" y="5832568"/>
          <a:ext cx="1184370" cy="31552"/>
        </a:xfrm>
        <a:custGeom>
          <a:avLst/>
          <a:gdLst/>
          <a:ahLst/>
          <a:cxnLst/>
          <a:rect l="0" t="0" r="0" b="0"/>
          <a:pathLst>
            <a:path>
              <a:moveTo>
                <a:pt x="0" y="15776"/>
              </a:moveTo>
              <a:lnTo>
                <a:pt x="1184370" y="1577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6225413" y="5818736"/>
        <a:ext cx="59218" cy="59218"/>
      </dsp:txXfrm>
    </dsp:sp>
    <dsp:sp modelId="{2CBC006E-DBB9-874F-B06F-A8DF71CC6007}">
      <dsp:nvSpPr>
        <dsp:cNvPr id="0" name=""/>
        <dsp:cNvSpPr/>
      </dsp:nvSpPr>
      <dsp:spPr>
        <a:xfrm>
          <a:off x="6735886" y="5592886"/>
          <a:ext cx="2404318" cy="12021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Work done by non-conservative forces changes the total energy of the system, either removing energy from the system or adding to it. </a:t>
          </a:r>
        </a:p>
      </dsp:txBody>
      <dsp:txXfrm>
        <a:off x="6771096" y="5628096"/>
        <a:ext cx="2333898" cy="1131739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A7DEC4-022A-484D-A2B6-0AB8C7468677}">
      <dsp:nvSpPr>
        <dsp:cNvPr id="0" name=""/>
        <dsp:cNvSpPr/>
      </dsp:nvSpPr>
      <dsp:spPr>
        <a:xfrm>
          <a:off x="7869" y="2540742"/>
          <a:ext cx="1316400" cy="253344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Did anything collide or explode?</a:t>
          </a:r>
        </a:p>
      </dsp:txBody>
      <dsp:txXfrm>
        <a:off x="46425" y="2579298"/>
        <a:ext cx="1239288" cy="2456333"/>
      </dsp:txXfrm>
    </dsp:sp>
    <dsp:sp modelId="{89F07D6F-98D2-6542-8E78-9FAF9F9578AA}">
      <dsp:nvSpPr>
        <dsp:cNvPr id="0" name=""/>
        <dsp:cNvSpPr/>
      </dsp:nvSpPr>
      <dsp:spPr>
        <a:xfrm rot="19457599">
          <a:off x="1263319" y="3609594"/>
          <a:ext cx="648460" cy="17275"/>
        </a:xfrm>
        <a:custGeom>
          <a:avLst/>
          <a:gdLst/>
          <a:ahLst/>
          <a:cxnLst/>
          <a:rect l="0" t="0" r="0" b="0"/>
          <a:pathLst>
            <a:path>
              <a:moveTo>
                <a:pt x="0" y="8637"/>
              </a:moveTo>
              <a:lnTo>
                <a:pt x="648460" y="863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1571338" y="3602021"/>
        <a:ext cx="32423" cy="32423"/>
      </dsp:txXfrm>
    </dsp:sp>
    <dsp:sp modelId="{9A5EBD27-3602-5547-A63E-D7B5EE675FB9}">
      <dsp:nvSpPr>
        <dsp:cNvPr id="0" name=""/>
        <dsp:cNvSpPr/>
      </dsp:nvSpPr>
      <dsp:spPr>
        <a:xfrm>
          <a:off x="1850829" y="3099899"/>
          <a:ext cx="577820" cy="6582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Yes.</a:t>
          </a:r>
        </a:p>
      </dsp:txBody>
      <dsp:txXfrm>
        <a:off x="1867753" y="3116823"/>
        <a:ext cx="543972" cy="624352"/>
      </dsp:txXfrm>
    </dsp:sp>
    <dsp:sp modelId="{B9A41373-311D-F44E-9459-F459B2788B61}">
      <dsp:nvSpPr>
        <dsp:cNvPr id="0" name=""/>
        <dsp:cNvSpPr/>
      </dsp:nvSpPr>
      <dsp:spPr>
        <a:xfrm>
          <a:off x="2428650" y="3420362"/>
          <a:ext cx="526560" cy="17275"/>
        </a:xfrm>
        <a:custGeom>
          <a:avLst/>
          <a:gdLst/>
          <a:ahLst/>
          <a:cxnLst/>
          <a:rect l="0" t="0" r="0" b="0"/>
          <a:pathLst>
            <a:path>
              <a:moveTo>
                <a:pt x="0" y="8637"/>
              </a:moveTo>
              <a:lnTo>
                <a:pt x="526560" y="863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678766" y="3415835"/>
        <a:ext cx="26328" cy="26328"/>
      </dsp:txXfrm>
    </dsp:sp>
    <dsp:sp modelId="{3A4E56E1-E39B-8D49-A02F-EB411376CAF3}">
      <dsp:nvSpPr>
        <dsp:cNvPr id="0" name=""/>
        <dsp:cNvSpPr/>
      </dsp:nvSpPr>
      <dsp:spPr>
        <a:xfrm>
          <a:off x="2955210" y="2149442"/>
          <a:ext cx="1316400" cy="255911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Was the collision elastic? Did  objects stick together?</a:t>
          </a:r>
        </a:p>
      </dsp:txBody>
      <dsp:txXfrm>
        <a:off x="2993766" y="2187998"/>
        <a:ext cx="1239288" cy="2482002"/>
      </dsp:txXfrm>
    </dsp:sp>
    <dsp:sp modelId="{7F18C44F-F81E-D049-B3E3-61FB809C038D}">
      <dsp:nvSpPr>
        <dsp:cNvPr id="0" name=""/>
        <dsp:cNvSpPr/>
      </dsp:nvSpPr>
      <dsp:spPr>
        <a:xfrm rot="16847673">
          <a:off x="3113260" y="2020292"/>
          <a:ext cx="2850580" cy="17275"/>
        </a:xfrm>
        <a:custGeom>
          <a:avLst/>
          <a:gdLst/>
          <a:ahLst/>
          <a:cxnLst/>
          <a:rect l="0" t="0" r="0" b="0"/>
          <a:pathLst>
            <a:path>
              <a:moveTo>
                <a:pt x="0" y="8637"/>
              </a:moveTo>
              <a:lnTo>
                <a:pt x="2850580" y="863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/>
        </a:p>
      </dsp:txBody>
      <dsp:txXfrm>
        <a:off x="4467285" y="1957665"/>
        <a:ext cx="142529" cy="142529"/>
      </dsp:txXfrm>
    </dsp:sp>
    <dsp:sp modelId="{FAA8FDFB-C155-FC4E-A095-4EACF21F3A9D}">
      <dsp:nvSpPr>
        <dsp:cNvPr id="0" name=""/>
        <dsp:cNvSpPr/>
      </dsp:nvSpPr>
      <dsp:spPr>
        <a:xfrm>
          <a:off x="4805489" y="0"/>
          <a:ext cx="4273166" cy="125772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If elastic, both kinetic energy and momentum are conserved for the split second instant of the collision.</a:t>
          </a:r>
        </a:p>
      </dsp:txBody>
      <dsp:txXfrm>
        <a:off x="4842326" y="36837"/>
        <a:ext cx="4199492" cy="1184047"/>
      </dsp:txXfrm>
    </dsp:sp>
    <dsp:sp modelId="{9A8797F8-C371-E646-8848-822AE6FF25D4}">
      <dsp:nvSpPr>
        <dsp:cNvPr id="0" name=""/>
        <dsp:cNvSpPr/>
      </dsp:nvSpPr>
      <dsp:spPr>
        <a:xfrm rot="17539468">
          <a:off x="3917900" y="2892748"/>
          <a:ext cx="1140726" cy="17275"/>
        </a:xfrm>
        <a:custGeom>
          <a:avLst/>
          <a:gdLst/>
          <a:ahLst/>
          <a:cxnLst/>
          <a:rect l="0" t="0" r="0" b="0"/>
          <a:pathLst>
            <a:path>
              <a:moveTo>
                <a:pt x="0" y="8637"/>
              </a:moveTo>
              <a:lnTo>
                <a:pt x="1140726" y="863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4459745" y="2872868"/>
        <a:ext cx="57036" cy="57036"/>
      </dsp:txXfrm>
    </dsp:sp>
    <dsp:sp modelId="{D6F52688-9658-9442-9152-2FD8249D89B0}">
      <dsp:nvSpPr>
        <dsp:cNvPr id="0" name=""/>
        <dsp:cNvSpPr/>
      </dsp:nvSpPr>
      <dsp:spPr>
        <a:xfrm>
          <a:off x="4704916" y="1771494"/>
          <a:ext cx="4286804" cy="120455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Can collide but not stick and still not be elastic. Only momentum conserved.</a:t>
          </a:r>
        </a:p>
      </dsp:txBody>
      <dsp:txXfrm>
        <a:off x="4740196" y="1806774"/>
        <a:ext cx="4216244" cy="1133998"/>
      </dsp:txXfrm>
    </dsp:sp>
    <dsp:sp modelId="{C80AD427-5DF8-BA47-9D4A-6AE5E78028B6}">
      <dsp:nvSpPr>
        <dsp:cNvPr id="0" name=""/>
        <dsp:cNvSpPr/>
      </dsp:nvSpPr>
      <dsp:spPr>
        <a:xfrm rot="4066887">
          <a:off x="4028043" y="3782954"/>
          <a:ext cx="783350" cy="17275"/>
        </a:xfrm>
        <a:custGeom>
          <a:avLst/>
          <a:gdLst/>
          <a:ahLst/>
          <a:cxnLst/>
          <a:rect l="0" t="0" r="0" b="0"/>
          <a:pathLst>
            <a:path>
              <a:moveTo>
                <a:pt x="0" y="8637"/>
              </a:moveTo>
              <a:lnTo>
                <a:pt x="783350" y="863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4400135" y="3772008"/>
        <a:ext cx="39167" cy="39167"/>
      </dsp:txXfrm>
    </dsp:sp>
    <dsp:sp modelId="{E9C55FB4-19CB-E44C-94BF-5B86A75250A4}">
      <dsp:nvSpPr>
        <dsp:cNvPr id="0" name=""/>
        <dsp:cNvSpPr/>
      </dsp:nvSpPr>
      <dsp:spPr>
        <a:xfrm>
          <a:off x="4567827" y="3825085"/>
          <a:ext cx="4337959" cy="6582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If objects stick together, only momentum is conserved.</a:t>
          </a:r>
        </a:p>
      </dsp:txBody>
      <dsp:txXfrm>
        <a:off x="4587105" y="3844363"/>
        <a:ext cx="4299403" cy="619644"/>
      </dsp:txXfrm>
    </dsp:sp>
    <dsp:sp modelId="{3BE33D5E-999D-3E44-84F1-041BC5B19628}">
      <dsp:nvSpPr>
        <dsp:cNvPr id="0" name=""/>
        <dsp:cNvSpPr/>
      </dsp:nvSpPr>
      <dsp:spPr>
        <a:xfrm rot="4992086">
          <a:off x="3237799" y="4584742"/>
          <a:ext cx="2345252" cy="17275"/>
        </a:xfrm>
        <a:custGeom>
          <a:avLst/>
          <a:gdLst/>
          <a:ahLst/>
          <a:cxnLst/>
          <a:rect l="0" t="0" r="0" b="0"/>
          <a:pathLst>
            <a:path>
              <a:moveTo>
                <a:pt x="0" y="8637"/>
              </a:moveTo>
              <a:lnTo>
                <a:pt x="2345252" y="863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800" kern="1200"/>
        </a:p>
      </dsp:txBody>
      <dsp:txXfrm>
        <a:off x="4351793" y="4534749"/>
        <a:ext cx="117262" cy="117262"/>
      </dsp:txXfrm>
    </dsp:sp>
    <dsp:sp modelId="{403A3FA6-3691-E947-AE38-D3753BC1638C}">
      <dsp:nvSpPr>
        <dsp:cNvPr id="0" name=""/>
        <dsp:cNvSpPr/>
      </dsp:nvSpPr>
      <dsp:spPr>
        <a:xfrm>
          <a:off x="4549239" y="5185380"/>
          <a:ext cx="4191128" cy="114476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Explosions are the same as this type of collision – but backwards in time.</a:t>
          </a:r>
        </a:p>
      </dsp:txBody>
      <dsp:txXfrm>
        <a:off x="4582768" y="5218909"/>
        <a:ext cx="4124070" cy="1077703"/>
      </dsp:txXfrm>
    </dsp:sp>
    <dsp:sp modelId="{202EA370-1F0D-2841-9DFD-1039FE0BEACC}">
      <dsp:nvSpPr>
        <dsp:cNvPr id="0" name=""/>
        <dsp:cNvSpPr/>
      </dsp:nvSpPr>
      <dsp:spPr>
        <a:xfrm rot="3356378">
          <a:off x="755879" y="4869172"/>
          <a:ext cx="2583977" cy="17275"/>
        </a:xfrm>
        <a:custGeom>
          <a:avLst/>
          <a:gdLst/>
          <a:ahLst/>
          <a:cxnLst/>
          <a:rect l="0" t="0" r="0" b="0"/>
          <a:pathLst>
            <a:path>
              <a:moveTo>
                <a:pt x="0" y="8637"/>
              </a:moveTo>
              <a:lnTo>
                <a:pt x="2583977" y="863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900" kern="1200"/>
        </a:p>
      </dsp:txBody>
      <dsp:txXfrm>
        <a:off x="1983268" y="4813210"/>
        <a:ext cx="129198" cy="129198"/>
      </dsp:txXfrm>
    </dsp:sp>
    <dsp:sp modelId="{5193DF2B-8C27-B949-98EE-4F399092CCE3}">
      <dsp:nvSpPr>
        <dsp:cNvPr id="0" name=""/>
        <dsp:cNvSpPr/>
      </dsp:nvSpPr>
      <dsp:spPr>
        <a:xfrm>
          <a:off x="2771467" y="5619055"/>
          <a:ext cx="558285" cy="6582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No</a:t>
          </a:r>
        </a:p>
      </dsp:txBody>
      <dsp:txXfrm>
        <a:off x="2787819" y="5635407"/>
        <a:ext cx="525581" cy="625496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FADB82-FD8E-014B-90D6-B211BAA36527}">
      <dsp:nvSpPr>
        <dsp:cNvPr id="0" name=""/>
        <dsp:cNvSpPr/>
      </dsp:nvSpPr>
      <dsp:spPr>
        <a:xfrm>
          <a:off x="1116" y="3242209"/>
          <a:ext cx="1758032" cy="87901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Might a force be able to cause the object to rotate?</a:t>
          </a:r>
        </a:p>
      </dsp:txBody>
      <dsp:txXfrm>
        <a:off x="26861" y="3267954"/>
        <a:ext cx="1706542" cy="827526"/>
      </dsp:txXfrm>
    </dsp:sp>
    <dsp:sp modelId="{D46332E9-01C7-364A-B7DC-7B3E8DF22CB8}">
      <dsp:nvSpPr>
        <dsp:cNvPr id="0" name=""/>
        <dsp:cNvSpPr/>
      </dsp:nvSpPr>
      <dsp:spPr>
        <a:xfrm rot="19457599">
          <a:off x="1677750" y="3417464"/>
          <a:ext cx="866009" cy="23071"/>
        </a:xfrm>
        <a:custGeom>
          <a:avLst/>
          <a:gdLst/>
          <a:ahLst/>
          <a:cxnLst/>
          <a:rect l="0" t="0" r="0" b="0"/>
          <a:pathLst>
            <a:path>
              <a:moveTo>
                <a:pt x="0" y="11535"/>
              </a:moveTo>
              <a:lnTo>
                <a:pt x="866009" y="1153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089104" y="3407349"/>
        <a:ext cx="43300" cy="43300"/>
      </dsp:txXfrm>
    </dsp:sp>
    <dsp:sp modelId="{10B99E96-CBA7-884D-AF6C-848B3FF4ED52}">
      <dsp:nvSpPr>
        <dsp:cNvPr id="0" name=""/>
        <dsp:cNvSpPr/>
      </dsp:nvSpPr>
      <dsp:spPr>
        <a:xfrm>
          <a:off x="2462361" y="2736774"/>
          <a:ext cx="1758032" cy="87901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Yes</a:t>
          </a:r>
        </a:p>
      </dsp:txBody>
      <dsp:txXfrm>
        <a:off x="2488106" y="2762519"/>
        <a:ext cx="1706542" cy="827526"/>
      </dsp:txXfrm>
    </dsp:sp>
    <dsp:sp modelId="{35DC5D38-B459-CF45-9982-6D44385F687E}">
      <dsp:nvSpPr>
        <dsp:cNvPr id="0" name=""/>
        <dsp:cNvSpPr/>
      </dsp:nvSpPr>
      <dsp:spPr>
        <a:xfrm>
          <a:off x="4220393" y="3164747"/>
          <a:ext cx="703212" cy="23071"/>
        </a:xfrm>
        <a:custGeom>
          <a:avLst/>
          <a:gdLst/>
          <a:ahLst/>
          <a:cxnLst/>
          <a:rect l="0" t="0" r="0" b="0"/>
          <a:pathLst>
            <a:path>
              <a:moveTo>
                <a:pt x="0" y="11535"/>
              </a:moveTo>
              <a:lnTo>
                <a:pt x="703212" y="1153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4554419" y="3158702"/>
        <a:ext cx="35160" cy="35160"/>
      </dsp:txXfrm>
    </dsp:sp>
    <dsp:sp modelId="{57F1BC8A-FA79-6843-BC85-A302484ED9D2}">
      <dsp:nvSpPr>
        <dsp:cNvPr id="0" name=""/>
        <dsp:cNvSpPr/>
      </dsp:nvSpPr>
      <dsp:spPr>
        <a:xfrm>
          <a:off x="4923606" y="2736774"/>
          <a:ext cx="1758032" cy="87901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Calculate torque, or net torque.</a:t>
          </a:r>
        </a:p>
      </dsp:txBody>
      <dsp:txXfrm>
        <a:off x="4949351" y="2762519"/>
        <a:ext cx="1706542" cy="827526"/>
      </dsp:txXfrm>
    </dsp:sp>
    <dsp:sp modelId="{FAED8486-728B-8C49-BAC3-2529F981EBFF}">
      <dsp:nvSpPr>
        <dsp:cNvPr id="0" name=""/>
        <dsp:cNvSpPr/>
      </dsp:nvSpPr>
      <dsp:spPr>
        <a:xfrm rot="19457599">
          <a:off x="6600240" y="2912030"/>
          <a:ext cx="866009" cy="23071"/>
        </a:xfrm>
        <a:custGeom>
          <a:avLst/>
          <a:gdLst/>
          <a:ahLst/>
          <a:cxnLst/>
          <a:rect l="0" t="0" r="0" b="0"/>
          <a:pathLst>
            <a:path>
              <a:moveTo>
                <a:pt x="0" y="11535"/>
              </a:moveTo>
              <a:lnTo>
                <a:pt x="866009" y="1153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7011594" y="2901915"/>
        <a:ext cx="43300" cy="43300"/>
      </dsp:txXfrm>
    </dsp:sp>
    <dsp:sp modelId="{94C8B913-3C05-804F-A012-06AA796BC9E9}">
      <dsp:nvSpPr>
        <dsp:cNvPr id="0" name=""/>
        <dsp:cNvSpPr/>
      </dsp:nvSpPr>
      <dsp:spPr>
        <a:xfrm>
          <a:off x="7384851" y="2231340"/>
          <a:ext cx="1758032" cy="87901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Net torque if the object isn’t accelerating is zero. </a:t>
          </a:r>
        </a:p>
      </dsp:txBody>
      <dsp:txXfrm>
        <a:off x="7410596" y="2257085"/>
        <a:ext cx="1706542" cy="827526"/>
      </dsp:txXfrm>
    </dsp:sp>
    <dsp:sp modelId="{B2A5FE2E-D352-9741-A34D-A3B12988F98D}">
      <dsp:nvSpPr>
        <dsp:cNvPr id="0" name=""/>
        <dsp:cNvSpPr/>
      </dsp:nvSpPr>
      <dsp:spPr>
        <a:xfrm rot="2142401">
          <a:off x="6600240" y="3417464"/>
          <a:ext cx="866009" cy="23071"/>
        </a:xfrm>
        <a:custGeom>
          <a:avLst/>
          <a:gdLst/>
          <a:ahLst/>
          <a:cxnLst/>
          <a:rect l="0" t="0" r="0" b="0"/>
          <a:pathLst>
            <a:path>
              <a:moveTo>
                <a:pt x="0" y="11535"/>
              </a:moveTo>
              <a:lnTo>
                <a:pt x="866009" y="1153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7011594" y="3407349"/>
        <a:ext cx="43300" cy="43300"/>
      </dsp:txXfrm>
    </dsp:sp>
    <dsp:sp modelId="{4B3E1DC8-A3A1-A649-B28C-053E79DE2449}">
      <dsp:nvSpPr>
        <dsp:cNvPr id="0" name=""/>
        <dsp:cNvSpPr/>
      </dsp:nvSpPr>
      <dsp:spPr>
        <a:xfrm>
          <a:off x="7384851" y="3242209"/>
          <a:ext cx="1758032" cy="87901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Net torque if the object is accelerating equals moment of inertia times angular acceleration. </a:t>
          </a:r>
        </a:p>
      </dsp:txBody>
      <dsp:txXfrm>
        <a:off x="7410596" y="3267954"/>
        <a:ext cx="1706542" cy="827526"/>
      </dsp:txXfrm>
    </dsp:sp>
    <dsp:sp modelId="{4531030E-9E1A-3743-A626-3235FD75A6BE}">
      <dsp:nvSpPr>
        <dsp:cNvPr id="0" name=""/>
        <dsp:cNvSpPr/>
      </dsp:nvSpPr>
      <dsp:spPr>
        <a:xfrm rot="2142401">
          <a:off x="1677750" y="3922898"/>
          <a:ext cx="866009" cy="23071"/>
        </a:xfrm>
        <a:custGeom>
          <a:avLst/>
          <a:gdLst/>
          <a:ahLst/>
          <a:cxnLst/>
          <a:rect l="0" t="0" r="0" b="0"/>
          <a:pathLst>
            <a:path>
              <a:moveTo>
                <a:pt x="0" y="11535"/>
              </a:moveTo>
              <a:lnTo>
                <a:pt x="866009" y="1153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089104" y="3912784"/>
        <a:ext cx="43300" cy="43300"/>
      </dsp:txXfrm>
    </dsp:sp>
    <dsp:sp modelId="{E3228C23-6037-C746-8840-EE45EA128C93}">
      <dsp:nvSpPr>
        <dsp:cNvPr id="0" name=""/>
        <dsp:cNvSpPr/>
      </dsp:nvSpPr>
      <dsp:spPr>
        <a:xfrm>
          <a:off x="2462361" y="3747643"/>
          <a:ext cx="1758032" cy="87901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No</a:t>
          </a:r>
        </a:p>
      </dsp:txBody>
      <dsp:txXfrm>
        <a:off x="2488106" y="3773388"/>
        <a:ext cx="1706542" cy="827526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7EA7F0A-5991-5848-B4DB-DA92B5BC52EB}">
      <dsp:nvSpPr>
        <dsp:cNvPr id="0" name=""/>
        <dsp:cNvSpPr/>
      </dsp:nvSpPr>
      <dsp:spPr>
        <a:xfrm>
          <a:off x="3795" y="3173541"/>
          <a:ext cx="2404318" cy="12021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Is something travelling on a circular path?</a:t>
          </a:r>
        </a:p>
      </dsp:txBody>
      <dsp:txXfrm>
        <a:off x="39005" y="3208751"/>
        <a:ext cx="2333898" cy="1131739"/>
      </dsp:txXfrm>
    </dsp:sp>
    <dsp:sp modelId="{871F05B9-B813-A443-917E-1603E8E1E460}">
      <dsp:nvSpPr>
        <dsp:cNvPr id="0" name=""/>
        <dsp:cNvSpPr/>
      </dsp:nvSpPr>
      <dsp:spPr>
        <a:xfrm rot="17500715">
          <a:off x="1587232" y="2549171"/>
          <a:ext cx="2603488" cy="31552"/>
        </a:xfrm>
        <a:custGeom>
          <a:avLst/>
          <a:gdLst/>
          <a:ahLst/>
          <a:cxnLst/>
          <a:rect l="0" t="0" r="0" b="0"/>
          <a:pathLst>
            <a:path>
              <a:moveTo>
                <a:pt x="0" y="15776"/>
              </a:moveTo>
              <a:lnTo>
                <a:pt x="2603488" y="1577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900" kern="1200"/>
        </a:p>
      </dsp:txBody>
      <dsp:txXfrm>
        <a:off x="2823889" y="2499860"/>
        <a:ext cx="130174" cy="130174"/>
      </dsp:txXfrm>
    </dsp:sp>
    <dsp:sp modelId="{14F54B20-C185-E344-8BAD-EDBA00FA28DD}">
      <dsp:nvSpPr>
        <dsp:cNvPr id="0" name=""/>
        <dsp:cNvSpPr/>
      </dsp:nvSpPr>
      <dsp:spPr>
        <a:xfrm>
          <a:off x="3369840" y="754195"/>
          <a:ext cx="2404318" cy="12021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Yes</a:t>
          </a:r>
        </a:p>
      </dsp:txBody>
      <dsp:txXfrm>
        <a:off x="3405050" y="789405"/>
        <a:ext cx="2333898" cy="1131739"/>
      </dsp:txXfrm>
    </dsp:sp>
    <dsp:sp modelId="{657936AF-69DD-1F46-AC56-2A17F13C95E2}">
      <dsp:nvSpPr>
        <dsp:cNvPr id="0" name=""/>
        <dsp:cNvSpPr/>
      </dsp:nvSpPr>
      <dsp:spPr>
        <a:xfrm rot="19457599">
          <a:off x="5662837" y="993878"/>
          <a:ext cx="1184370" cy="31552"/>
        </a:xfrm>
        <a:custGeom>
          <a:avLst/>
          <a:gdLst/>
          <a:ahLst/>
          <a:cxnLst/>
          <a:rect l="0" t="0" r="0" b="0"/>
          <a:pathLst>
            <a:path>
              <a:moveTo>
                <a:pt x="0" y="15776"/>
              </a:moveTo>
              <a:lnTo>
                <a:pt x="1184370" y="1577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6225413" y="980045"/>
        <a:ext cx="59218" cy="59218"/>
      </dsp:txXfrm>
    </dsp:sp>
    <dsp:sp modelId="{DD1BB34B-F75B-4A46-8102-9ECB3126CD17}">
      <dsp:nvSpPr>
        <dsp:cNvPr id="0" name=""/>
        <dsp:cNvSpPr/>
      </dsp:nvSpPr>
      <dsp:spPr>
        <a:xfrm>
          <a:off x="6735886" y="62954"/>
          <a:ext cx="2404318" cy="12021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Centripetal force results from the net force pointing along the radius from the orbiting object to the center of the circular orbit.</a:t>
          </a:r>
        </a:p>
      </dsp:txBody>
      <dsp:txXfrm>
        <a:off x="6771096" y="98164"/>
        <a:ext cx="2333898" cy="1131739"/>
      </dsp:txXfrm>
    </dsp:sp>
    <dsp:sp modelId="{E1395334-6974-EB4B-BD5B-D805DE44D378}">
      <dsp:nvSpPr>
        <dsp:cNvPr id="0" name=""/>
        <dsp:cNvSpPr/>
      </dsp:nvSpPr>
      <dsp:spPr>
        <a:xfrm rot="2142401">
          <a:off x="5662837" y="1685119"/>
          <a:ext cx="1184370" cy="31552"/>
        </a:xfrm>
        <a:custGeom>
          <a:avLst/>
          <a:gdLst/>
          <a:ahLst/>
          <a:cxnLst/>
          <a:rect l="0" t="0" r="0" b="0"/>
          <a:pathLst>
            <a:path>
              <a:moveTo>
                <a:pt x="0" y="15776"/>
              </a:moveTo>
              <a:lnTo>
                <a:pt x="1184370" y="1577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6225413" y="1671286"/>
        <a:ext cx="59218" cy="59218"/>
      </dsp:txXfrm>
    </dsp:sp>
    <dsp:sp modelId="{AA8D2CD4-AA93-874E-98E9-8F6F2CF1BC16}">
      <dsp:nvSpPr>
        <dsp:cNvPr id="0" name=""/>
        <dsp:cNvSpPr/>
      </dsp:nvSpPr>
      <dsp:spPr>
        <a:xfrm>
          <a:off x="6735886" y="1445437"/>
          <a:ext cx="2404318" cy="12021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>
              <a:latin typeface="Symbol" charset="2"/>
              <a:cs typeface="Symbol" charset="2"/>
            </a:rPr>
            <a:t>S</a:t>
          </a:r>
          <a:r>
            <a:rPr lang="en-US" sz="1500" kern="1200" dirty="0">
              <a:latin typeface="+mn-lt"/>
              <a:cs typeface="Symbol" charset="2"/>
            </a:rPr>
            <a:t>F = mv</a:t>
          </a:r>
          <a:r>
            <a:rPr lang="en-US" sz="1500" kern="1200" baseline="30000" dirty="0">
              <a:latin typeface="+mn-lt"/>
              <a:cs typeface="Symbol" charset="2"/>
            </a:rPr>
            <a:t>2</a:t>
          </a:r>
          <a:r>
            <a:rPr lang="en-US" sz="1500" kern="1200" baseline="0" dirty="0">
              <a:latin typeface="+mn-lt"/>
              <a:cs typeface="Symbol" charset="2"/>
            </a:rPr>
            <a:t>/r</a:t>
          </a:r>
          <a:endParaRPr lang="en-US" sz="1500" kern="1200" dirty="0">
            <a:latin typeface="Symbol" charset="2"/>
            <a:cs typeface="Symbol" charset="2"/>
          </a:endParaRPr>
        </a:p>
      </dsp:txBody>
      <dsp:txXfrm>
        <a:off x="6771096" y="1480647"/>
        <a:ext cx="2333898" cy="1131739"/>
      </dsp:txXfrm>
    </dsp:sp>
    <dsp:sp modelId="{AE66CC81-C997-1545-9639-84E9604DDDB5}">
      <dsp:nvSpPr>
        <dsp:cNvPr id="0" name=""/>
        <dsp:cNvSpPr/>
      </dsp:nvSpPr>
      <dsp:spPr>
        <a:xfrm rot="2829178">
          <a:off x="2181869" y="4277275"/>
          <a:ext cx="1414214" cy="31552"/>
        </a:xfrm>
        <a:custGeom>
          <a:avLst/>
          <a:gdLst/>
          <a:ahLst/>
          <a:cxnLst/>
          <a:rect l="0" t="0" r="0" b="0"/>
          <a:pathLst>
            <a:path>
              <a:moveTo>
                <a:pt x="0" y="15776"/>
              </a:moveTo>
              <a:lnTo>
                <a:pt x="1414214" y="1577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853621" y="4257696"/>
        <a:ext cx="70710" cy="70710"/>
      </dsp:txXfrm>
    </dsp:sp>
    <dsp:sp modelId="{39A5333E-F95D-5E44-B953-F63E69E6FB1A}">
      <dsp:nvSpPr>
        <dsp:cNvPr id="0" name=""/>
        <dsp:cNvSpPr/>
      </dsp:nvSpPr>
      <dsp:spPr>
        <a:xfrm>
          <a:off x="3369840" y="4210403"/>
          <a:ext cx="2404318" cy="12021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>
              <a:latin typeface="+mn-lt"/>
              <a:cs typeface="Symbol" charset="2"/>
            </a:rPr>
            <a:t>Is something in a circular orbit?</a:t>
          </a:r>
        </a:p>
      </dsp:txBody>
      <dsp:txXfrm>
        <a:off x="3405050" y="4245613"/>
        <a:ext cx="2333898" cy="1131739"/>
      </dsp:txXfrm>
    </dsp:sp>
    <dsp:sp modelId="{DF58AA4C-3FCD-2945-80F3-04E5B9A0DF52}">
      <dsp:nvSpPr>
        <dsp:cNvPr id="0" name=""/>
        <dsp:cNvSpPr/>
      </dsp:nvSpPr>
      <dsp:spPr>
        <a:xfrm rot="18289469">
          <a:off x="5412974" y="4104465"/>
          <a:ext cx="1684095" cy="31552"/>
        </a:xfrm>
        <a:custGeom>
          <a:avLst/>
          <a:gdLst/>
          <a:ahLst/>
          <a:cxnLst/>
          <a:rect l="0" t="0" r="0" b="0"/>
          <a:pathLst>
            <a:path>
              <a:moveTo>
                <a:pt x="0" y="15776"/>
              </a:moveTo>
              <a:lnTo>
                <a:pt x="1684095" y="1577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00" kern="1200"/>
        </a:p>
      </dsp:txBody>
      <dsp:txXfrm>
        <a:off x="6212920" y="4078139"/>
        <a:ext cx="84204" cy="84204"/>
      </dsp:txXfrm>
    </dsp:sp>
    <dsp:sp modelId="{7FD49B7A-FA71-0C41-ABA0-FA7F3F10B785}">
      <dsp:nvSpPr>
        <dsp:cNvPr id="0" name=""/>
        <dsp:cNvSpPr/>
      </dsp:nvSpPr>
      <dsp:spPr>
        <a:xfrm>
          <a:off x="6735886" y="2827920"/>
          <a:ext cx="2404318" cy="12021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Universal gravitational force causes centripetal force</a:t>
          </a:r>
          <a:endParaRPr lang="en-US" sz="1500" kern="1200" dirty="0">
            <a:latin typeface="+mn-lt"/>
            <a:cs typeface="Symbol" charset="2"/>
          </a:endParaRPr>
        </a:p>
      </dsp:txBody>
      <dsp:txXfrm>
        <a:off x="6771096" y="2863130"/>
        <a:ext cx="2333898" cy="1131739"/>
      </dsp:txXfrm>
    </dsp:sp>
    <dsp:sp modelId="{1C5433D5-876D-2748-A59B-F971C396DA15}">
      <dsp:nvSpPr>
        <dsp:cNvPr id="0" name=""/>
        <dsp:cNvSpPr/>
      </dsp:nvSpPr>
      <dsp:spPr>
        <a:xfrm>
          <a:off x="5774159" y="4795706"/>
          <a:ext cx="961727" cy="31552"/>
        </a:xfrm>
        <a:custGeom>
          <a:avLst/>
          <a:gdLst/>
          <a:ahLst/>
          <a:cxnLst/>
          <a:rect l="0" t="0" r="0" b="0"/>
          <a:pathLst>
            <a:path>
              <a:moveTo>
                <a:pt x="0" y="15776"/>
              </a:moveTo>
              <a:lnTo>
                <a:pt x="961727" y="1577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6230979" y="4787439"/>
        <a:ext cx="48086" cy="48086"/>
      </dsp:txXfrm>
    </dsp:sp>
    <dsp:sp modelId="{9DE68A35-B9E5-B141-B756-70FE281AF0CB}">
      <dsp:nvSpPr>
        <dsp:cNvPr id="0" name=""/>
        <dsp:cNvSpPr/>
      </dsp:nvSpPr>
      <dsp:spPr>
        <a:xfrm>
          <a:off x="6735886" y="4210403"/>
          <a:ext cx="2404318" cy="12021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Can use this to relate the masses, the distance between the objects, the period of the orbit, the speed of the orbit</a:t>
          </a:r>
        </a:p>
      </dsp:txBody>
      <dsp:txXfrm>
        <a:off x="6771096" y="4245613"/>
        <a:ext cx="2333898" cy="1131739"/>
      </dsp:txXfrm>
    </dsp:sp>
    <dsp:sp modelId="{6ABC778B-3CBA-BA42-9ED2-65EF1F6B4D56}">
      <dsp:nvSpPr>
        <dsp:cNvPr id="0" name=""/>
        <dsp:cNvSpPr/>
      </dsp:nvSpPr>
      <dsp:spPr>
        <a:xfrm rot="3310531">
          <a:off x="5412974" y="5486948"/>
          <a:ext cx="1684095" cy="31552"/>
        </a:xfrm>
        <a:custGeom>
          <a:avLst/>
          <a:gdLst/>
          <a:ahLst/>
          <a:cxnLst/>
          <a:rect l="0" t="0" r="0" b="0"/>
          <a:pathLst>
            <a:path>
              <a:moveTo>
                <a:pt x="0" y="15776"/>
              </a:moveTo>
              <a:lnTo>
                <a:pt x="1684095" y="1577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00" kern="1200"/>
        </a:p>
      </dsp:txBody>
      <dsp:txXfrm>
        <a:off x="6212920" y="5460622"/>
        <a:ext cx="84204" cy="84204"/>
      </dsp:txXfrm>
    </dsp:sp>
    <dsp:sp modelId="{330BC536-9877-DA42-9765-8C0872E9692B}">
      <dsp:nvSpPr>
        <dsp:cNvPr id="0" name=""/>
        <dsp:cNvSpPr/>
      </dsp:nvSpPr>
      <dsp:spPr>
        <a:xfrm>
          <a:off x="6735886" y="5592886"/>
          <a:ext cx="2404318" cy="12021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Relate this to centripetal force above</a:t>
          </a:r>
        </a:p>
      </dsp:txBody>
      <dsp:txXfrm>
        <a:off x="6771096" y="5628096"/>
        <a:ext cx="2333898" cy="1131739"/>
      </dsp:txXfrm>
    </dsp:sp>
    <dsp:sp modelId="{A69FE342-8F52-F940-8EC5-F175EAED4F2F}">
      <dsp:nvSpPr>
        <dsp:cNvPr id="0" name=""/>
        <dsp:cNvSpPr/>
      </dsp:nvSpPr>
      <dsp:spPr>
        <a:xfrm rot="4159207">
          <a:off x="1549980" y="4999994"/>
          <a:ext cx="2653253" cy="31552"/>
        </a:xfrm>
        <a:custGeom>
          <a:avLst/>
          <a:gdLst/>
          <a:ahLst/>
          <a:cxnLst/>
          <a:rect l="0" t="0" r="0" b="0"/>
          <a:pathLst>
            <a:path>
              <a:moveTo>
                <a:pt x="0" y="15776"/>
              </a:moveTo>
              <a:lnTo>
                <a:pt x="2653253" y="1577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900" kern="1200"/>
        </a:p>
      </dsp:txBody>
      <dsp:txXfrm>
        <a:off x="2810275" y="4949439"/>
        <a:ext cx="132662" cy="132662"/>
      </dsp:txXfrm>
    </dsp:sp>
    <dsp:sp modelId="{7A3482CC-6D3D-8745-A951-73768AACA43C}">
      <dsp:nvSpPr>
        <dsp:cNvPr id="0" name=""/>
        <dsp:cNvSpPr/>
      </dsp:nvSpPr>
      <dsp:spPr>
        <a:xfrm>
          <a:off x="3345100" y="5655840"/>
          <a:ext cx="2404318" cy="12021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No</a:t>
          </a:r>
        </a:p>
      </dsp:txBody>
      <dsp:txXfrm>
        <a:off x="3380310" y="5691050"/>
        <a:ext cx="2333898" cy="1131739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73329E1-9151-414C-9446-F355CA096F4C}">
      <dsp:nvSpPr>
        <dsp:cNvPr id="0" name=""/>
        <dsp:cNvSpPr/>
      </dsp:nvSpPr>
      <dsp:spPr>
        <a:xfrm>
          <a:off x="716384" y="3505097"/>
          <a:ext cx="2029271" cy="101463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Is it spinning? Could it?</a:t>
          </a:r>
        </a:p>
      </dsp:txBody>
      <dsp:txXfrm>
        <a:off x="746102" y="3534815"/>
        <a:ext cx="1969835" cy="955199"/>
      </dsp:txXfrm>
    </dsp:sp>
    <dsp:sp modelId="{5C55D6DD-6A62-8D44-982C-42BE65DE461D}">
      <dsp:nvSpPr>
        <dsp:cNvPr id="0" name=""/>
        <dsp:cNvSpPr/>
      </dsp:nvSpPr>
      <dsp:spPr>
        <a:xfrm rot="17692822">
          <a:off x="2186855" y="3123976"/>
          <a:ext cx="1929309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1929309" y="1331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00" kern="1200"/>
        </a:p>
      </dsp:txBody>
      <dsp:txXfrm>
        <a:off x="3103277" y="3089059"/>
        <a:ext cx="96465" cy="96465"/>
      </dsp:txXfrm>
    </dsp:sp>
    <dsp:sp modelId="{C89A880F-6E6A-2449-B1F8-69EBBC6AD72D}">
      <dsp:nvSpPr>
        <dsp:cNvPr id="0" name=""/>
        <dsp:cNvSpPr/>
      </dsp:nvSpPr>
      <dsp:spPr>
        <a:xfrm>
          <a:off x="3557364" y="1754851"/>
          <a:ext cx="2029271" cy="101463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Yes</a:t>
          </a:r>
        </a:p>
      </dsp:txBody>
      <dsp:txXfrm>
        <a:off x="3587082" y="1784569"/>
        <a:ext cx="1969835" cy="955199"/>
      </dsp:txXfrm>
    </dsp:sp>
    <dsp:sp modelId="{D0754CCD-45DF-764F-9BA3-39A65002707F}">
      <dsp:nvSpPr>
        <dsp:cNvPr id="0" name=""/>
        <dsp:cNvSpPr/>
      </dsp:nvSpPr>
      <dsp:spPr>
        <a:xfrm rot="17692822">
          <a:off x="5027835" y="1373730"/>
          <a:ext cx="1929309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1929309" y="1331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00" kern="1200"/>
        </a:p>
      </dsp:txBody>
      <dsp:txXfrm>
        <a:off x="5944257" y="1338812"/>
        <a:ext cx="96465" cy="96465"/>
      </dsp:txXfrm>
    </dsp:sp>
    <dsp:sp modelId="{C0D035C9-C85A-4C43-93F3-DDC574FE7E73}">
      <dsp:nvSpPr>
        <dsp:cNvPr id="0" name=""/>
        <dsp:cNvSpPr/>
      </dsp:nvSpPr>
      <dsp:spPr>
        <a:xfrm>
          <a:off x="6398344" y="4604"/>
          <a:ext cx="2029271" cy="101463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May need to calculate moment of inertia</a:t>
          </a:r>
        </a:p>
      </dsp:txBody>
      <dsp:txXfrm>
        <a:off x="6428062" y="34322"/>
        <a:ext cx="1969835" cy="955199"/>
      </dsp:txXfrm>
    </dsp:sp>
    <dsp:sp modelId="{D8D50DAE-0676-5E47-85E5-BC8E55E454F3}">
      <dsp:nvSpPr>
        <dsp:cNvPr id="0" name=""/>
        <dsp:cNvSpPr/>
      </dsp:nvSpPr>
      <dsp:spPr>
        <a:xfrm rot="19457599">
          <a:off x="5492678" y="1957145"/>
          <a:ext cx="999622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999622" y="1331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5967499" y="1945470"/>
        <a:ext cx="49981" cy="49981"/>
      </dsp:txXfrm>
    </dsp:sp>
    <dsp:sp modelId="{04586078-927B-3648-AF28-D24865BE6448}">
      <dsp:nvSpPr>
        <dsp:cNvPr id="0" name=""/>
        <dsp:cNvSpPr/>
      </dsp:nvSpPr>
      <dsp:spPr>
        <a:xfrm>
          <a:off x="6398344" y="1171435"/>
          <a:ext cx="2029271" cy="101463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May be able to use info to calculate rotational kinetic energy</a:t>
          </a:r>
        </a:p>
      </dsp:txBody>
      <dsp:txXfrm>
        <a:off x="6428062" y="1201153"/>
        <a:ext cx="1969835" cy="955199"/>
      </dsp:txXfrm>
    </dsp:sp>
    <dsp:sp modelId="{9E65488B-B4D1-7E46-AD91-DE8866D4A352}">
      <dsp:nvSpPr>
        <dsp:cNvPr id="0" name=""/>
        <dsp:cNvSpPr/>
      </dsp:nvSpPr>
      <dsp:spPr>
        <a:xfrm rot="2142401">
          <a:off x="5492678" y="2540561"/>
          <a:ext cx="999622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999622" y="1331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5967499" y="2528886"/>
        <a:ext cx="49981" cy="49981"/>
      </dsp:txXfrm>
    </dsp:sp>
    <dsp:sp modelId="{24EFCB7B-F367-A342-A0E6-E54227819087}">
      <dsp:nvSpPr>
        <dsp:cNvPr id="0" name=""/>
        <dsp:cNvSpPr/>
      </dsp:nvSpPr>
      <dsp:spPr>
        <a:xfrm>
          <a:off x="6398344" y="2338266"/>
          <a:ext cx="2029271" cy="101463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May be able to calculate angular momentum (need moment of inertia and angular speed, or change in torque)</a:t>
          </a:r>
        </a:p>
      </dsp:txBody>
      <dsp:txXfrm>
        <a:off x="6428062" y="2367984"/>
        <a:ext cx="1969835" cy="955199"/>
      </dsp:txXfrm>
    </dsp:sp>
    <dsp:sp modelId="{14135D4E-EF6C-E34D-A5C4-59AFC8E825FC}">
      <dsp:nvSpPr>
        <dsp:cNvPr id="0" name=""/>
        <dsp:cNvSpPr/>
      </dsp:nvSpPr>
      <dsp:spPr>
        <a:xfrm rot="3907178">
          <a:off x="5027835" y="3123976"/>
          <a:ext cx="1929309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1929309" y="1331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00" kern="1200"/>
        </a:p>
      </dsp:txBody>
      <dsp:txXfrm>
        <a:off x="5944257" y="3089059"/>
        <a:ext cx="96465" cy="96465"/>
      </dsp:txXfrm>
    </dsp:sp>
    <dsp:sp modelId="{3BAD808E-326B-7F4A-B2B3-49E3799D36BF}">
      <dsp:nvSpPr>
        <dsp:cNvPr id="0" name=""/>
        <dsp:cNvSpPr/>
      </dsp:nvSpPr>
      <dsp:spPr>
        <a:xfrm>
          <a:off x="6398344" y="3505097"/>
          <a:ext cx="2029271" cy="101463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May be able to use rotational kinematics to describe motion, if you know three of the following: angular displacement, initial angular velocity, final angular velocity, angular acceleration, time interval</a:t>
          </a:r>
        </a:p>
      </dsp:txBody>
      <dsp:txXfrm>
        <a:off x="6428062" y="3534815"/>
        <a:ext cx="1969835" cy="955199"/>
      </dsp:txXfrm>
    </dsp:sp>
    <dsp:sp modelId="{F2F4D426-CA66-5A46-A56E-5827C891242D}">
      <dsp:nvSpPr>
        <dsp:cNvPr id="0" name=""/>
        <dsp:cNvSpPr/>
      </dsp:nvSpPr>
      <dsp:spPr>
        <a:xfrm rot="3907178">
          <a:off x="2186855" y="4874223"/>
          <a:ext cx="1929309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1929309" y="1331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00" kern="1200"/>
        </a:p>
      </dsp:txBody>
      <dsp:txXfrm>
        <a:off x="3103277" y="4839306"/>
        <a:ext cx="96465" cy="96465"/>
      </dsp:txXfrm>
    </dsp:sp>
    <dsp:sp modelId="{B686EFF1-A29C-AE4F-95D8-1E8BC4CBC31D}">
      <dsp:nvSpPr>
        <dsp:cNvPr id="0" name=""/>
        <dsp:cNvSpPr/>
      </dsp:nvSpPr>
      <dsp:spPr>
        <a:xfrm>
          <a:off x="3557364" y="5255344"/>
          <a:ext cx="2029271" cy="101463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No</a:t>
          </a:r>
        </a:p>
      </dsp:txBody>
      <dsp:txXfrm>
        <a:off x="3587082" y="5285062"/>
        <a:ext cx="1969835" cy="955199"/>
      </dsp:txXfrm>
    </dsp:sp>
    <dsp:sp modelId="{75A14F66-90DD-C545-809C-670A45DBA290}">
      <dsp:nvSpPr>
        <dsp:cNvPr id="0" name=""/>
        <dsp:cNvSpPr/>
      </dsp:nvSpPr>
      <dsp:spPr>
        <a:xfrm rot="19457599">
          <a:off x="5492678" y="5457639"/>
          <a:ext cx="999622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999622" y="1331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5967499" y="5445963"/>
        <a:ext cx="49981" cy="49981"/>
      </dsp:txXfrm>
    </dsp:sp>
    <dsp:sp modelId="{D6DE53CE-7D3F-7D41-92A5-D9DC5F88592F}">
      <dsp:nvSpPr>
        <dsp:cNvPr id="0" name=""/>
        <dsp:cNvSpPr/>
      </dsp:nvSpPr>
      <dsp:spPr>
        <a:xfrm>
          <a:off x="6398344" y="4671928"/>
          <a:ext cx="2029271" cy="101463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No need to use rotational kinematics.</a:t>
          </a:r>
        </a:p>
      </dsp:txBody>
      <dsp:txXfrm>
        <a:off x="6428062" y="4701646"/>
        <a:ext cx="1969835" cy="955199"/>
      </dsp:txXfrm>
    </dsp:sp>
    <dsp:sp modelId="{40AB2C07-C12F-B54A-BFE4-C758E896A25E}">
      <dsp:nvSpPr>
        <dsp:cNvPr id="0" name=""/>
        <dsp:cNvSpPr/>
      </dsp:nvSpPr>
      <dsp:spPr>
        <a:xfrm rot="2142401">
          <a:off x="5492678" y="6041054"/>
          <a:ext cx="999622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999622" y="1331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5967499" y="6029379"/>
        <a:ext cx="49981" cy="49981"/>
      </dsp:txXfrm>
    </dsp:sp>
    <dsp:sp modelId="{90AB6881-31F0-AE4E-8D02-76C9A4C858BD}">
      <dsp:nvSpPr>
        <dsp:cNvPr id="0" name=""/>
        <dsp:cNvSpPr/>
      </dsp:nvSpPr>
      <dsp:spPr>
        <a:xfrm>
          <a:off x="6398344" y="5838759"/>
          <a:ext cx="2029271" cy="101463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May or may not need to calculate moment of inertia</a:t>
          </a:r>
        </a:p>
      </dsp:txBody>
      <dsp:txXfrm>
        <a:off x="6428062" y="5868477"/>
        <a:ext cx="1969835" cy="955199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9B817A-D291-BD4E-A093-656EF3C494CB}">
      <dsp:nvSpPr>
        <dsp:cNvPr id="0" name=""/>
        <dsp:cNvSpPr/>
      </dsp:nvSpPr>
      <dsp:spPr>
        <a:xfrm>
          <a:off x="3795" y="3173541"/>
          <a:ext cx="2404318" cy="12021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If it spins, is the speed constant or changing?</a:t>
          </a:r>
        </a:p>
      </dsp:txBody>
      <dsp:txXfrm>
        <a:off x="39005" y="3208751"/>
        <a:ext cx="2333898" cy="1131739"/>
      </dsp:txXfrm>
    </dsp:sp>
    <dsp:sp modelId="{B090C95A-8F12-B24E-8122-28C94B5D7FED}">
      <dsp:nvSpPr>
        <dsp:cNvPr id="0" name=""/>
        <dsp:cNvSpPr/>
      </dsp:nvSpPr>
      <dsp:spPr>
        <a:xfrm rot="17945813">
          <a:off x="1900131" y="2894792"/>
          <a:ext cx="1977691" cy="31552"/>
        </a:xfrm>
        <a:custGeom>
          <a:avLst/>
          <a:gdLst/>
          <a:ahLst/>
          <a:cxnLst/>
          <a:rect l="0" t="0" r="0" b="0"/>
          <a:pathLst>
            <a:path>
              <a:moveTo>
                <a:pt x="0" y="15776"/>
              </a:moveTo>
              <a:lnTo>
                <a:pt x="1977691" y="1577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/>
        </a:p>
      </dsp:txBody>
      <dsp:txXfrm>
        <a:off x="2839534" y="2861126"/>
        <a:ext cx="98884" cy="98884"/>
      </dsp:txXfrm>
    </dsp:sp>
    <dsp:sp modelId="{4FE6FBB8-1184-1549-B900-0311BC00EAEA}">
      <dsp:nvSpPr>
        <dsp:cNvPr id="0" name=""/>
        <dsp:cNvSpPr/>
      </dsp:nvSpPr>
      <dsp:spPr>
        <a:xfrm>
          <a:off x="3369840" y="1445437"/>
          <a:ext cx="2404318" cy="12021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Changing</a:t>
          </a:r>
        </a:p>
      </dsp:txBody>
      <dsp:txXfrm>
        <a:off x="3405050" y="1480647"/>
        <a:ext cx="2333898" cy="1131739"/>
      </dsp:txXfrm>
    </dsp:sp>
    <dsp:sp modelId="{F5569B13-79E8-A04A-8951-02EB0C694A44}">
      <dsp:nvSpPr>
        <dsp:cNvPr id="0" name=""/>
        <dsp:cNvSpPr/>
      </dsp:nvSpPr>
      <dsp:spPr>
        <a:xfrm rot="18289469">
          <a:off x="5412974" y="1339499"/>
          <a:ext cx="1684095" cy="31552"/>
        </a:xfrm>
        <a:custGeom>
          <a:avLst/>
          <a:gdLst/>
          <a:ahLst/>
          <a:cxnLst/>
          <a:rect l="0" t="0" r="0" b="0"/>
          <a:pathLst>
            <a:path>
              <a:moveTo>
                <a:pt x="0" y="15776"/>
              </a:moveTo>
              <a:lnTo>
                <a:pt x="1684095" y="1577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00" kern="1200"/>
        </a:p>
      </dsp:txBody>
      <dsp:txXfrm>
        <a:off x="6212920" y="1313173"/>
        <a:ext cx="84204" cy="84204"/>
      </dsp:txXfrm>
    </dsp:sp>
    <dsp:sp modelId="{B6FDFA12-A434-AA4B-869B-ED1E47D67591}">
      <dsp:nvSpPr>
        <dsp:cNvPr id="0" name=""/>
        <dsp:cNvSpPr/>
      </dsp:nvSpPr>
      <dsp:spPr>
        <a:xfrm>
          <a:off x="6735886" y="62954"/>
          <a:ext cx="2404318" cy="12021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+mn-lt"/>
              <a:cs typeface="Symbol" charset="2"/>
            </a:rPr>
            <a:t>Can use rotational kinematics to describe motion.</a:t>
          </a:r>
        </a:p>
      </dsp:txBody>
      <dsp:txXfrm>
        <a:off x="6771096" y="98164"/>
        <a:ext cx="2333898" cy="1131739"/>
      </dsp:txXfrm>
    </dsp:sp>
    <dsp:sp modelId="{EA11A462-1F39-F148-BE95-5FE869D3729C}">
      <dsp:nvSpPr>
        <dsp:cNvPr id="0" name=""/>
        <dsp:cNvSpPr/>
      </dsp:nvSpPr>
      <dsp:spPr>
        <a:xfrm>
          <a:off x="5774159" y="2030740"/>
          <a:ext cx="961727" cy="31552"/>
        </a:xfrm>
        <a:custGeom>
          <a:avLst/>
          <a:gdLst/>
          <a:ahLst/>
          <a:cxnLst/>
          <a:rect l="0" t="0" r="0" b="0"/>
          <a:pathLst>
            <a:path>
              <a:moveTo>
                <a:pt x="0" y="15776"/>
              </a:moveTo>
              <a:lnTo>
                <a:pt x="961727" y="1577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6230979" y="2022473"/>
        <a:ext cx="48086" cy="48086"/>
      </dsp:txXfrm>
    </dsp:sp>
    <dsp:sp modelId="{0AD3561A-E86C-C844-A788-0C0B981C7A3A}">
      <dsp:nvSpPr>
        <dsp:cNvPr id="0" name=""/>
        <dsp:cNvSpPr/>
      </dsp:nvSpPr>
      <dsp:spPr>
        <a:xfrm>
          <a:off x="6735886" y="1445437"/>
          <a:ext cx="2404318" cy="12021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Net torque = moment of inertia times angular acceleration. </a:t>
          </a:r>
          <a:r>
            <a:rPr lang="en-US" sz="2000" kern="1200" dirty="0">
              <a:latin typeface="Symbol" charset="2"/>
              <a:cs typeface="Symbol" charset="2"/>
            </a:rPr>
            <a:t> </a:t>
          </a:r>
        </a:p>
      </dsp:txBody>
      <dsp:txXfrm>
        <a:off x="6771096" y="1480647"/>
        <a:ext cx="2333898" cy="1131739"/>
      </dsp:txXfrm>
    </dsp:sp>
    <dsp:sp modelId="{6D12DDA7-FCAF-EE44-B444-8575895F914D}">
      <dsp:nvSpPr>
        <dsp:cNvPr id="0" name=""/>
        <dsp:cNvSpPr/>
      </dsp:nvSpPr>
      <dsp:spPr>
        <a:xfrm rot="3310531">
          <a:off x="5412974" y="2721982"/>
          <a:ext cx="1684095" cy="31552"/>
        </a:xfrm>
        <a:custGeom>
          <a:avLst/>
          <a:gdLst/>
          <a:ahLst/>
          <a:cxnLst/>
          <a:rect l="0" t="0" r="0" b="0"/>
          <a:pathLst>
            <a:path>
              <a:moveTo>
                <a:pt x="0" y="15776"/>
              </a:moveTo>
              <a:lnTo>
                <a:pt x="1684095" y="1577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00" kern="1200"/>
        </a:p>
      </dsp:txBody>
      <dsp:txXfrm>
        <a:off x="6212920" y="2695656"/>
        <a:ext cx="84204" cy="84204"/>
      </dsp:txXfrm>
    </dsp:sp>
    <dsp:sp modelId="{97BACE9B-310D-BA4B-84E5-15B3F1947BFB}">
      <dsp:nvSpPr>
        <dsp:cNvPr id="0" name=""/>
        <dsp:cNvSpPr/>
      </dsp:nvSpPr>
      <dsp:spPr>
        <a:xfrm>
          <a:off x="6735886" y="2827920"/>
          <a:ext cx="2404318" cy="12021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Symbol" charset="2"/>
              <a:cs typeface="Symbol" charset="2"/>
            </a:rPr>
            <a:t>St </a:t>
          </a:r>
          <a:r>
            <a:rPr lang="en-US" sz="2000" kern="1200" dirty="0"/>
            <a:t>= </a:t>
          </a:r>
          <a:r>
            <a:rPr lang="en-US" sz="2000" kern="1200" dirty="0" err="1"/>
            <a:t>I</a:t>
          </a:r>
          <a:r>
            <a:rPr lang="en-US" sz="2000" kern="1200" dirty="0" err="1">
              <a:latin typeface="Symbol" charset="2"/>
              <a:cs typeface="Symbol" charset="2"/>
            </a:rPr>
            <a:t>a</a:t>
          </a:r>
          <a:endParaRPr lang="en-US" sz="2000" kern="1200" dirty="0">
            <a:latin typeface="Symbol" charset="2"/>
            <a:cs typeface="Symbol" charset="2"/>
          </a:endParaRPr>
        </a:p>
      </dsp:txBody>
      <dsp:txXfrm>
        <a:off x="6771096" y="2863130"/>
        <a:ext cx="2333898" cy="1131739"/>
      </dsp:txXfrm>
    </dsp:sp>
    <dsp:sp modelId="{0CC4E447-33F4-954B-9B24-81A662ECE16D}">
      <dsp:nvSpPr>
        <dsp:cNvPr id="0" name=""/>
        <dsp:cNvSpPr/>
      </dsp:nvSpPr>
      <dsp:spPr>
        <a:xfrm rot="3654187">
          <a:off x="1900131" y="4622896"/>
          <a:ext cx="1977691" cy="31552"/>
        </a:xfrm>
        <a:custGeom>
          <a:avLst/>
          <a:gdLst/>
          <a:ahLst/>
          <a:cxnLst/>
          <a:rect l="0" t="0" r="0" b="0"/>
          <a:pathLst>
            <a:path>
              <a:moveTo>
                <a:pt x="0" y="15776"/>
              </a:moveTo>
              <a:lnTo>
                <a:pt x="1977691" y="1577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/>
        </a:p>
      </dsp:txBody>
      <dsp:txXfrm>
        <a:off x="2839534" y="4589230"/>
        <a:ext cx="98884" cy="98884"/>
      </dsp:txXfrm>
    </dsp:sp>
    <dsp:sp modelId="{569BFAB9-C186-8542-AE8E-2B9328A28DE5}">
      <dsp:nvSpPr>
        <dsp:cNvPr id="0" name=""/>
        <dsp:cNvSpPr/>
      </dsp:nvSpPr>
      <dsp:spPr>
        <a:xfrm>
          <a:off x="3369840" y="4901644"/>
          <a:ext cx="2404318" cy="12021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Constant </a:t>
          </a:r>
        </a:p>
      </dsp:txBody>
      <dsp:txXfrm>
        <a:off x="3405050" y="4936854"/>
        <a:ext cx="2333898" cy="1131739"/>
      </dsp:txXfrm>
    </dsp:sp>
    <dsp:sp modelId="{D73E8E6D-F944-6F43-9097-814B59799999}">
      <dsp:nvSpPr>
        <dsp:cNvPr id="0" name=""/>
        <dsp:cNvSpPr/>
      </dsp:nvSpPr>
      <dsp:spPr>
        <a:xfrm rot="19457599">
          <a:off x="5662837" y="5141327"/>
          <a:ext cx="1184370" cy="31552"/>
        </a:xfrm>
        <a:custGeom>
          <a:avLst/>
          <a:gdLst/>
          <a:ahLst/>
          <a:cxnLst/>
          <a:rect l="0" t="0" r="0" b="0"/>
          <a:pathLst>
            <a:path>
              <a:moveTo>
                <a:pt x="0" y="15776"/>
              </a:moveTo>
              <a:lnTo>
                <a:pt x="1184370" y="1577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6225413" y="5127494"/>
        <a:ext cx="59218" cy="59218"/>
      </dsp:txXfrm>
    </dsp:sp>
    <dsp:sp modelId="{7BBE0C59-3494-404F-B3C6-7852216C3BA4}">
      <dsp:nvSpPr>
        <dsp:cNvPr id="0" name=""/>
        <dsp:cNvSpPr/>
      </dsp:nvSpPr>
      <dsp:spPr>
        <a:xfrm>
          <a:off x="6735886" y="4210403"/>
          <a:ext cx="2404318" cy="12021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Angular acceleration is zero</a:t>
          </a:r>
        </a:p>
      </dsp:txBody>
      <dsp:txXfrm>
        <a:off x="6771096" y="4245613"/>
        <a:ext cx="2333898" cy="1131739"/>
      </dsp:txXfrm>
    </dsp:sp>
    <dsp:sp modelId="{47639A47-4CFD-EA44-876B-44F80CA14FB7}">
      <dsp:nvSpPr>
        <dsp:cNvPr id="0" name=""/>
        <dsp:cNvSpPr/>
      </dsp:nvSpPr>
      <dsp:spPr>
        <a:xfrm rot="2142401">
          <a:off x="5662837" y="5832568"/>
          <a:ext cx="1184370" cy="31552"/>
        </a:xfrm>
        <a:custGeom>
          <a:avLst/>
          <a:gdLst/>
          <a:ahLst/>
          <a:cxnLst/>
          <a:rect l="0" t="0" r="0" b="0"/>
          <a:pathLst>
            <a:path>
              <a:moveTo>
                <a:pt x="0" y="15776"/>
              </a:moveTo>
              <a:lnTo>
                <a:pt x="1184370" y="1577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6225413" y="5818736"/>
        <a:ext cx="59218" cy="59218"/>
      </dsp:txXfrm>
    </dsp:sp>
    <dsp:sp modelId="{B6A2E5D1-8E81-AB49-9940-3FABDE01C39F}">
      <dsp:nvSpPr>
        <dsp:cNvPr id="0" name=""/>
        <dsp:cNvSpPr/>
      </dsp:nvSpPr>
      <dsp:spPr>
        <a:xfrm>
          <a:off x="6735886" y="5592886"/>
          <a:ext cx="2404318" cy="12021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Net torque is zero.      </a:t>
          </a:r>
          <a:r>
            <a:rPr lang="en-US" sz="2000" kern="1200" dirty="0">
              <a:latin typeface="Symbol" charset="2"/>
              <a:cs typeface="Symbol" charset="2"/>
            </a:rPr>
            <a:t>St </a:t>
          </a:r>
          <a:r>
            <a:rPr lang="en-US" sz="2000" kern="1200" dirty="0"/>
            <a:t>= 0</a:t>
          </a:r>
        </a:p>
      </dsp:txBody>
      <dsp:txXfrm>
        <a:off x="6771096" y="5628096"/>
        <a:ext cx="2333898" cy="113173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215BEC-5500-9C40-896D-05539F74A77E}">
      <dsp:nvSpPr>
        <dsp:cNvPr id="0" name=""/>
        <dsp:cNvSpPr/>
      </dsp:nvSpPr>
      <dsp:spPr>
        <a:xfrm>
          <a:off x="3795" y="3519161"/>
          <a:ext cx="2404318" cy="12021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/>
            <a:t>Can I break the problem into parts in which acceleration is constant?</a:t>
          </a:r>
        </a:p>
      </dsp:txBody>
      <dsp:txXfrm>
        <a:off x="39005" y="3554371"/>
        <a:ext cx="2333898" cy="1131739"/>
      </dsp:txXfrm>
    </dsp:sp>
    <dsp:sp modelId="{192613AA-718C-EF44-AE4C-EF955AAF71AB}">
      <dsp:nvSpPr>
        <dsp:cNvPr id="0" name=""/>
        <dsp:cNvSpPr/>
      </dsp:nvSpPr>
      <dsp:spPr>
        <a:xfrm rot="18289469">
          <a:off x="2046929" y="3413223"/>
          <a:ext cx="1684095" cy="31552"/>
        </a:xfrm>
        <a:custGeom>
          <a:avLst/>
          <a:gdLst/>
          <a:ahLst/>
          <a:cxnLst/>
          <a:rect l="0" t="0" r="0" b="0"/>
          <a:pathLst>
            <a:path>
              <a:moveTo>
                <a:pt x="0" y="15776"/>
              </a:moveTo>
              <a:lnTo>
                <a:pt x="1684095" y="15776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00" kern="1200"/>
        </a:p>
      </dsp:txBody>
      <dsp:txXfrm>
        <a:off x="2846874" y="3386897"/>
        <a:ext cx="84204" cy="84204"/>
      </dsp:txXfrm>
    </dsp:sp>
    <dsp:sp modelId="{9E8B5C5A-23F5-674C-A5EE-A51F8B1065ED}">
      <dsp:nvSpPr>
        <dsp:cNvPr id="0" name=""/>
        <dsp:cNvSpPr/>
      </dsp:nvSpPr>
      <dsp:spPr>
        <a:xfrm>
          <a:off x="3369840" y="2136678"/>
          <a:ext cx="2404318" cy="12021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yes</a:t>
          </a:r>
        </a:p>
      </dsp:txBody>
      <dsp:txXfrm>
        <a:off x="3405050" y="2171888"/>
        <a:ext cx="2333898" cy="1131739"/>
      </dsp:txXfrm>
    </dsp:sp>
    <dsp:sp modelId="{293C4824-33CB-2146-93AD-7107FD039F43}">
      <dsp:nvSpPr>
        <dsp:cNvPr id="0" name=""/>
        <dsp:cNvSpPr/>
      </dsp:nvSpPr>
      <dsp:spPr>
        <a:xfrm rot="18289469">
          <a:off x="5412974" y="2030740"/>
          <a:ext cx="1684095" cy="31552"/>
        </a:xfrm>
        <a:custGeom>
          <a:avLst/>
          <a:gdLst/>
          <a:ahLst/>
          <a:cxnLst/>
          <a:rect l="0" t="0" r="0" b="0"/>
          <a:pathLst>
            <a:path>
              <a:moveTo>
                <a:pt x="0" y="15776"/>
              </a:moveTo>
              <a:lnTo>
                <a:pt x="1684095" y="15776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00" kern="1200"/>
        </a:p>
      </dsp:txBody>
      <dsp:txXfrm>
        <a:off x="6212920" y="2004414"/>
        <a:ext cx="84204" cy="84204"/>
      </dsp:txXfrm>
    </dsp:sp>
    <dsp:sp modelId="{0C3D4CC9-CFF6-3447-8F20-509A615EAA96}">
      <dsp:nvSpPr>
        <dsp:cNvPr id="0" name=""/>
        <dsp:cNvSpPr/>
      </dsp:nvSpPr>
      <dsp:spPr>
        <a:xfrm>
          <a:off x="6735886" y="754195"/>
          <a:ext cx="2404318" cy="12021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Include each part as a separate sketch. </a:t>
          </a:r>
        </a:p>
      </dsp:txBody>
      <dsp:txXfrm>
        <a:off x="6771096" y="789405"/>
        <a:ext cx="2333898" cy="1131739"/>
      </dsp:txXfrm>
    </dsp:sp>
    <dsp:sp modelId="{C841808A-318E-7C4E-93DB-51547F4CBEBD}">
      <dsp:nvSpPr>
        <dsp:cNvPr id="0" name=""/>
        <dsp:cNvSpPr/>
      </dsp:nvSpPr>
      <dsp:spPr>
        <a:xfrm>
          <a:off x="5774159" y="2721982"/>
          <a:ext cx="961727" cy="31552"/>
        </a:xfrm>
        <a:custGeom>
          <a:avLst/>
          <a:gdLst/>
          <a:ahLst/>
          <a:cxnLst/>
          <a:rect l="0" t="0" r="0" b="0"/>
          <a:pathLst>
            <a:path>
              <a:moveTo>
                <a:pt x="0" y="15776"/>
              </a:moveTo>
              <a:lnTo>
                <a:pt x="961727" y="15776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6230979" y="2713715"/>
        <a:ext cx="48086" cy="48086"/>
      </dsp:txXfrm>
    </dsp:sp>
    <dsp:sp modelId="{AE4D9E37-2F5A-8844-9982-787B826271DF}">
      <dsp:nvSpPr>
        <dsp:cNvPr id="0" name=""/>
        <dsp:cNvSpPr/>
      </dsp:nvSpPr>
      <dsp:spPr>
        <a:xfrm>
          <a:off x="6735886" y="2136678"/>
          <a:ext cx="2404318" cy="12021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Figure out how to define variables.</a:t>
          </a:r>
        </a:p>
      </dsp:txBody>
      <dsp:txXfrm>
        <a:off x="6771096" y="2171888"/>
        <a:ext cx="2333898" cy="1131739"/>
      </dsp:txXfrm>
    </dsp:sp>
    <dsp:sp modelId="{7C0876B9-6A9A-3247-A73C-EC7937DD42BE}">
      <dsp:nvSpPr>
        <dsp:cNvPr id="0" name=""/>
        <dsp:cNvSpPr/>
      </dsp:nvSpPr>
      <dsp:spPr>
        <a:xfrm rot="3310531">
          <a:off x="5412974" y="3413223"/>
          <a:ext cx="1684095" cy="31552"/>
        </a:xfrm>
        <a:custGeom>
          <a:avLst/>
          <a:gdLst/>
          <a:ahLst/>
          <a:cxnLst/>
          <a:rect l="0" t="0" r="0" b="0"/>
          <a:pathLst>
            <a:path>
              <a:moveTo>
                <a:pt x="0" y="15776"/>
              </a:moveTo>
              <a:lnTo>
                <a:pt x="1684095" y="15776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00" kern="1200"/>
        </a:p>
      </dsp:txBody>
      <dsp:txXfrm>
        <a:off x="6212920" y="3386897"/>
        <a:ext cx="84204" cy="84204"/>
      </dsp:txXfrm>
    </dsp:sp>
    <dsp:sp modelId="{C6101F3C-BBEB-0744-96F5-B6D08F46BEF3}">
      <dsp:nvSpPr>
        <dsp:cNvPr id="0" name=""/>
        <dsp:cNvSpPr/>
      </dsp:nvSpPr>
      <dsp:spPr>
        <a:xfrm>
          <a:off x="6735886" y="3519161"/>
          <a:ext cx="2404318" cy="12021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Remember that the final variables for the first segment are the initial variables for the next segment</a:t>
          </a:r>
        </a:p>
      </dsp:txBody>
      <dsp:txXfrm>
        <a:off x="6771096" y="3554371"/>
        <a:ext cx="2333898" cy="1131739"/>
      </dsp:txXfrm>
    </dsp:sp>
    <dsp:sp modelId="{D165CA41-632F-9647-B6DA-FEDE2209EA5E}">
      <dsp:nvSpPr>
        <dsp:cNvPr id="0" name=""/>
        <dsp:cNvSpPr/>
      </dsp:nvSpPr>
      <dsp:spPr>
        <a:xfrm rot="3310531">
          <a:off x="2046929" y="4795706"/>
          <a:ext cx="1684095" cy="31552"/>
        </a:xfrm>
        <a:custGeom>
          <a:avLst/>
          <a:gdLst/>
          <a:ahLst/>
          <a:cxnLst/>
          <a:rect l="0" t="0" r="0" b="0"/>
          <a:pathLst>
            <a:path>
              <a:moveTo>
                <a:pt x="0" y="15776"/>
              </a:moveTo>
              <a:lnTo>
                <a:pt x="1684095" y="15776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00" kern="1200"/>
        </a:p>
      </dsp:txBody>
      <dsp:txXfrm>
        <a:off x="2846874" y="4769380"/>
        <a:ext cx="84204" cy="84204"/>
      </dsp:txXfrm>
    </dsp:sp>
    <dsp:sp modelId="{FBC1EC91-A506-3F47-999C-EF91E379FC53}">
      <dsp:nvSpPr>
        <dsp:cNvPr id="0" name=""/>
        <dsp:cNvSpPr/>
      </dsp:nvSpPr>
      <dsp:spPr>
        <a:xfrm>
          <a:off x="3369840" y="4901644"/>
          <a:ext cx="2404318" cy="12021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No</a:t>
          </a:r>
        </a:p>
      </dsp:txBody>
      <dsp:txXfrm>
        <a:off x="3405050" y="4936854"/>
        <a:ext cx="2333898" cy="1131739"/>
      </dsp:txXfrm>
    </dsp:sp>
    <dsp:sp modelId="{8D78A996-9FCA-D748-A52B-3EFC33A09524}">
      <dsp:nvSpPr>
        <dsp:cNvPr id="0" name=""/>
        <dsp:cNvSpPr/>
      </dsp:nvSpPr>
      <dsp:spPr>
        <a:xfrm>
          <a:off x="5774159" y="5486948"/>
          <a:ext cx="961727" cy="31552"/>
        </a:xfrm>
        <a:custGeom>
          <a:avLst/>
          <a:gdLst/>
          <a:ahLst/>
          <a:cxnLst/>
          <a:rect l="0" t="0" r="0" b="0"/>
          <a:pathLst>
            <a:path>
              <a:moveTo>
                <a:pt x="0" y="15776"/>
              </a:moveTo>
              <a:lnTo>
                <a:pt x="961727" y="15776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6230979" y="5478681"/>
        <a:ext cx="48086" cy="48086"/>
      </dsp:txXfrm>
    </dsp:sp>
    <dsp:sp modelId="{6745C0E4-7A3C-524B-B276-D26CA0F4E9AA}">
      <dsp:nvSpPr>
        <dsp:cNvPr id="0" name=""/>
        <dsp:cNvSpPr/>
      </dsp:nvSpPr>
      <dsp:spPr>
        <a:xfrm>
          <a:off x="6735886" y="4901644"/>
          <a:ext cx="2404318" cy="12021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Look at other techniques</a:t>
          </a:r>
        </a:p>
      </dsp:txBody>
      <dsp:txXfrm>
        <a:off x="6771096" y="4936854"/>
        <a:ext cx="2333898" cy="1131739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37F220-15F0-E14E-871F-A760A60ACD6C}">
      <dsp:nvSpPr>
        <dsp:cNvPr id="0" name=""/>
        <dsp:cNvSpPr/>
      </dsp:nvSpPr>
      <dsp:spPr>
        <a:xfrm>
          <a:off x="797" y="3511250"/>
          <a:ext cx="2193354" cy="109667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Is rotation causing translational motion?</a:t>
          </a:r>
        </a:p>
      </dsp:txBody>
      <dsp:txXfrm>
        <a:off x="32918" y="3543371"/>
        <a:ext cx="2129112" cy="1032435"/>
      </dsp:txXfrm>
    </dsp:sp>
    <dsp:sp modelId="{CE0E58AE-31C5-BE43-84E6-5EB94D84C96B}">
      <dsp:nvSpPr>
        <dsp:cNvPr id="0" name=""/>
        <dsp:cNvSpPr/>
      </dsp:nvSpPr>
      <dsp:spPr>
        <a:xfrm rot="18289469">
          <a:off x="1864658" y="3414607"/>
          <a:ext cx="1536327" cy="28784"/>
        </a:xfrm>
        <a:custGeom>
          <a:avLst/>
          <a:gdLst/>
          <a:ahLst/>
          <a:cxnLst/>
          <a:rect l="0" t="0" r="0" b="0"/>
          <a:pathLst>
            <a:path>
              <a:moveTo>
                <a:pt x="0" y="14392"/>
              </a:moveTo>
              <a:lnTo>
                <a:pt x="1536327" y="1439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594414" y="3390591"/>
        <a:ext cx="76816" cy="76816"/>
      </dsp:txXfrm>
    </dsp:sp>
    <dsp:sp modelId="{8C687EC1-3C85-A64E-AD97-1ECBE87262D8}">
      <dsp:nvSpPr>
        <dsp:cNvPr id="0" name=""/>
        <dsp:cNvSpPr/>
      </dsp:nvSpPr>
      <dsp:spPr>
        <a:xfrm>
          <a:off x="3071493" y="2250071"/>
          <a:ext cx="2193354" cy="109667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Yes</a:t>
          </a:r>
        </a:p>
      </dsp:txBody>
      <dsp:txXfrm>
        <a:off x="3103614" y="2282192"/>
        <a:ext cx="2129112" cy="1032435"/>
      </dsp:txXfrm>
    </dsp:sp>
    <dsp:sp modelId="{29E3128F-BDDC-2D44-916B-D3063157A0D8}">
      <dsp:nvSpPr>
        <dsp:cNvPr id="0" name=""/>
        <dsp:cNvSpPr/>
      </dsp:nvSpPr>
      <dsp:spPr>
        <a:xfrm rot="18289469">
          <a:off x="4935355" y="2153429"/>
          <a:ext cx="1536327" cy="28784"/>
        </a:xfrm>
        <a:custGeom>
          <a:avLst/>
          <a:gdLst/>
          <a:ahLst/>
          <a:cxnLst/>
          <a:rect l="0" t="0" r="0" b="0"/>
          <a:pathLst>
            <a:path>
              <a:moveTo>
                <a:pt x="0" y="14392"/>
              </a:moveTo>
              <a:lnTo>
                <a:pt x="1536327" y="1439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5665110" y="2129412"/>
        <a:ext cx="76816" cy="76816"/>
      </dsp:txXfrm>
    </dsp:sp>
    <dsp:sp modelId="{DC8C924F-1198-D54B-81FE-FB428741D2BF}">
      <dsp:nvSpPr>
        <dsp:cNvPr id="0" name=""/>
        <dsp:cNvSpPr/>
      </dsp:nvSpPr>
      <dsp:spPr>
        <a:xfrm>
          <a:off x="6142189" y="988893"/>
          <a:ext cx="3000377" cy="109667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Use v = </a:t>
          </a:r>
          <a:r>
            <a:rPr lang="en-US" sz="1800" kern="1200" dirty="0" err="1"/>
            <a:t>r</a:t>
          </a:r>
          <a:r>
            <a:rPr lang="en-US" sz="1800" kern="1200" dirty="0" err="1">
              <a:latin typeface="Symbol" charset="2"/>
              <a:cs typeface="Symbol" charset="2"/>
            </a:rPr>
            <a:t>w</a:t>
          </a:r>
          <a:r>
            <a:rPr lang="en-US" sz="1800" kern="1200" dirty="0"/>
            <a:t> to determine how to relate linear and angular speed. </a:t>
          </a:r>
        </a:p>
      </dsp:txBody>
      <dsp:txXfrm>
        <a:off x="6174310" y="1021014"/>
        <a:ext cx="2936135" cy="1032435"/>
      </dsp:txXfrm>
    </dsp:sp>
    <dsp:sp modelId="{1C2FB882-EC88-0E42-8C2F-9BC728A277B1}">
      <dsp:nvSpPr>
        <dsp:cNvPr id="0" name=""/>
        <dsp:cNvSpPr/>
      </dsp:nvSpPr>
      <dsp:spPr>
        <a:xfrm>
          <a:off x="5264847" y="2784018"/>
          <a:ext cx="877341" cy="28784"/>
        </a:xfrm>
        <a:custGeom>
          <a:avLst/>
          <a:gdLst/>
          <a:ahLst/>
          <a:cxnLst/>
          <a:rect l="0" t="0" r="0" b="0"/>
          <a:pathLst>
            <a:path>
              <a:moveTo>
                <a:pt x="0" y="14392"/>
              </a:moveTo>
              <a:lnTo>
                <a:pt x="877341" y="1439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5681585" y="2776477"/>
        <a:ext cx="43867" cy="43867"/>
      </dsp:txXfrm>
    </dsp:sp>
    <dsp:sp modelId="{52199565-92A3-5D45-BD4D-11C45A02A6D0}">
      <dsp:nvSpPr>
        <dsp:cNvPr id="0" name=""/>
        <dsp:cNvSpPr/>
      </dsp:nvSpPr>
      <dsp:spPr>
        <a:xfrm>
          <a:off x="6142189" y="2250071"/>
          <a:ext cx="3001013" cy="109667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Kinetic energy is sum of linear and rotational terms.</a:t>
          </a:r>
        </a:p>
      </dsp:txBody>
      <dsp:txXfrm>
        <a:off x="6174310" y="2282192"/>
        <a:ext cx="2936771" cy="1032435"/>
      </dsp:txXfrm>
    </dsp:sp>
    <dsp:sp modelId="{EE60B2A4-AAFB-4842-AAF4-71B7662A949E}">
      <dsp:nvSpPr>
        <dsp:cNvPr id="0" name=""/>
        <dsp:cNvSpPr/>
      </dsp:nvSpPr>
      <dsp:spPr>
        <a:xfrm rot="3310531">
          <a:off x="4935355" y="3414607"/>
          <a:ext cx="1536327" cy="28784"/>
        </a:xfrm>
        <a:custGeom>
          <a:avLst/>
          <a:gdLst/>
          <a:ahLst/>
          <a:cxnLst/>
          <a:rect l="0" t="0" r="0" b="0"/>
          <a:pathLst>
            <a:path>
              <a:moveTo>
                <a:pt x="0" y="14392"/>
              </a:moveTo>
              <a:lnTo>
                <a:pt x="1536327" y="1439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5665110" y="3390591"/>
        <a:ext cx="76816" cy="76816"/>
      </dsp:txXfrm>
    </dsp:sp>
    <dsp:sp modelId="{6C7C149E-299D-794E-A360-CD7599872D46}">
      <dsp:nvSpPr>
        <dsp:cNvPr id="0" name=""/>
        <dsp:cNvSpPr/>
      </dsp:nvSpPr>
      <dsp:spPr>
        <a:xfrm>
          <a:off x="6142189" y="3511250"/>
          <a:ext cx="2978772" cy="109667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 err="1"/>
            <a:t>Ke</a:t>
          </a:r>
          <a:r>
            <a:rPr lang="en-US" sz="1800" kern="1200" baseline="-25000" dirty="0" err="1"/>
            <a:t>tot</a:t>
          </a:r>
          <a:r>
            <a:rPr lang="en-US" sz="1800" kern="1200" baseline="0" dirty="0"/>
            <a:t> = (1/2)mv</a:t>
          </a:r>
          <a:r>
            <a:rPr lang="en-US" sz="1800" kern="1200" baseline="30000" dirty="0"/>
            <a:t>2</a:t>
          </a:r>
          <a:r>
            <a:rPr lang="en-US" sz="1800" kern="1200" baseline="0" dirty="0"/>
            <a:t> + (1/2)I</a:t>
          </a:r>
          <a:r>
            <a:rPr lang="en-US" sz="1800" kern="1200" baseline="0" dirty="0">
              <a:latin typeface="Symbol" charset="2"/>
              <a:cs typeface="Symbol" charset="2"/>
            </a:rPr>
            <a:t>w</a:t>
          </a:r>
          <a:r>
            <a:rPr lang="en-US" sz="1800" kern="1200" baseline="30000" dirty="0"/>
            <a:t>2</a:t>
          </a:r>
          <a:endParaRPr lang="en-US" sz="1800" kern="1200" dirty="0"/>
        </a:p>
      </dsp:txBody>
      <dsp:txXfrm>
        <a:off x="6174310" y="3543371"/>
        <a:ext cx="2914530" cy="1032435"/>
      </dsp:txXfrm>
    </dsp:sp>
    <dsp:sp modelId="{F075C699-58EC-C54C-9324-B70FB9E64294}">
      <dsp:nvSpPr>
        <dsp:cNvPr id="0" name=""/>
        <dsp:cNvSpPr/>
      </dsp:nvSpPr>
      <dsp:spPr>
        <a:xfrm rot="4023833">
          <a:off x="1507172" y="5081853"/>
          <a:ext cx="2251300" cy="28784"/>
        </a:xfrm>
        <a:custGeom>
          <a:avLst/>
          <a:gdLst/>
          <a:ahLst/>
          <a:cxnLst/>
          <a:rect l="0" t="0" r="0" b="0"/>
          <a:pathLst>
            <a:path>
              <a:moveTo>
                <a:pt x="0" y="14392"/>
              </a:moveTo>
              <a:lnTo>
                <a:pt x="2251300" y="1439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800" kern="1200"/>
        </a:p>
      </dsp:txBody>
      <dsp:txXfrm>
        <a:off x="2576539" y="5039963"/>
        <a:ext cx="112565" cy="112565"/>
      </dsp:txXfrm>
    </dsp:sp>
    <dsp:sp modelId="{4BF83637-8B0C-FB40-ABC4-B07DBB077A43}">
      <dsp:nvSpPr>
        <dsp:cNvPr id="0" name=""/>
        <dsp:cNvSpPr/>
      </dsp:nvSpPr>
      <dsp:spPr>
        <a:xfrm>
          <a:off x="3071493" y="5584562"/>
          <a:ext cx="2193354" cy="109667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No</a:t>
          </a:r>
        </a:p>
      </dsp:txBody>
      <dsp:txXfrm>
        <a:off x="3103614" y="5616683"/>
        <a:ext cx="2129112" cy="1032435"/>
      </dsp:txXfrm>
    </dsp:sp>
    <dsp:sp modelId="{DAF1F549-C8E1-3044-8205-3A63F45A93EF}">
      <dsp:nvSpPr>
        <dsp:cNvPr id="0" name=""/>
        <dsp:cNvSpPr/>
      </dsp:nvSpPr>
      <dsp:spPr>
        <a:xfrm rot="21511989">
          <a:off x="5264717" y="6108332"/>
          <a:ext cx="795132" cy="28784"/>
        </a:xfrm>
        <a:custGeom>
          <a:avLst/>
          <a:gdLst/>
          <a:ahLst/>
          <a:cxnLst/>
          <a:rect l="0" t="0" r="0" b="0"/>
          <a:pathLst>
            <a:path>
              <a:moveTo>
                <a:pt x="0" y="14392"/>
              </a:moveTo>
              <a:lnTo>
                <a:pt x="795132" y="1439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5642405" y="6102846"/>
        <a:ext cx="39756" cy="39756"/>
      </dsp:txXfrm>
    </dsp:sp>
    <dsp:sp modelId="{47954B29-651E-6243-870F-E6AEF501E8B0}">
      <dsp:nvSpPr>
        <dsp:cNvPr id="0" name=""/>
        <dsp:cNvSpPr/>
      </dsp:nvSpPr>
      <dsp:spPr>
        <a:xfrm>
          <a:off x="6059719" y="5564208"/>
          <a:ext cx="2904483" cy="109667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Only use terms with v or </a:t>
          </a:r>
          <a:r>
            <a:rPr lang="en-US" sz="1700" kern="1200" dirty="0">
              <a:latin typeface="Symbol" charset="2"/>
              <a:cs typeface="Symbol" charset="2"/>
            </a:rPr>
            <a:t>w</a:t>
          </a:r>
          <a:r>
            <a:rPr lang="en-US" sz="1700" kern="1200" dirty="0"/>
            <a:t> appropriate to the kind of motion you have.</a:t>
          </a:r>
        </a:p>
      </dsp:txBody>
      <dsp:txXfrm>
        <a:off x="6091840" y="5596329"/>
        <a:ext cx="2840241" cy="103243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FE2723-3867-BD4F-86B5-4A653959AAB5}">
      <dsp:nvSpPr>
        <dsp:cNvPr id="0" name=""/>
        <dsp:cNvSpPr/>
      </dsp:nvSpPr>
      <dsp:spPr>
        <a:xfrm>
          <a:off x="2192" y="2695745"/>
          <a:ext cx="2405161" cy="120258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Is velocity zero?</a:t>
          </a:r>
        </a:p>
      </dsp:txBody>
      <dsp:txXfrm>
        <a:off x="37414" y="2730967"/>
        <a:ext cx="2334717" cy="1132136"/>
      </dsp:txXfrm>
    </dsp:sp>
    <dsp:sp modelId="{17F0D749-AE83-0E4B-87BA-72D6C2461D3D}">
      <dsp:nvSpPr>
        <dsp:cNvPr id="0" name=""/>
        <dsp:cNvSpPr/>
      </dsp:nvSpPr>
      <dsp:spPr>
        <a:xfrm rot="19457599">
          <a:off x="2295993" y="2934879"/>
          <a:ext cx="1184786" cy="32827"/>
        </a:xfrm>
        <a:custGeom>
          <a:avLst/>
          <a:gdLst/>
          <a:ahLst/>
          <a:cxnLst/>
          <a:rect l="0" t="0" r="0" b="0"/>
          <a:pathLst>
            <a:path>
              <a:moveTo>
                <a:pt x="0" y="16413"/>
              </a:moveTo>
              <a:lnTo>
                <a:pt x="1184786" y="1641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858767" y="2921673"/>
        <a:ext cx="59239" cy="59239"/>
      </dsp:txXfrm>
    </dsp:sp>
    <dsp:sp modelId="{2986D251-14EA-1E44-9A52-7D625AAA4C33}">
      <dsp:nvSpPr>
        <dsp:cNvPr id="0" name=""/>
        <dsp:cNvSpPr/>
      </dsp:nvSpPr>
      <dsp:spPr>
        <a:xfrm>
          <a:off x="3369419" y="2004261"/>
          <a:ext cx="2405161" cy="120258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Yes </a:t>
          </a:r>
        </a:p>
      </dsp:txBody>
      <dsp:txXfrm>
        <a:off x="3404641" y="2039483"/>
        <a:ext cx="2334717" cy="1132136"/>
      </dsp:txXfrm>
    </dsp:sp>
    <dsp:sp modelId="{82B91F1A-9E2E-E54D-B8A2-B8644C3B704F}">
      <dsp:nvSpPr>
        <dsp:cNvPr id="0" name=""/>
        <dsp:cNvSpPr/>
      </dsp:nvSpPr>
      <dsp:spPr>
        <a:xfrm>
          <a:off x="5774580" y="2589137"/>
          <a:ext cx="962064" cy="32827"/>
        </a:xfrm>
        <a:custGeom>
          <a:avLst/>
          <a:gdLst/>
          <a:ahLst/>
          <a:cxnLst/>
          <a:rect l="0" t="0" r="0" b="0"/>
          <a:pathLst>
            <a:path>
              <a:moveTo>
                <a:pt x="0" y="16413"/>
              </a:moveTo>
              <a:lnTo>
                <a:pt x="962064" y="1641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6231561" y="2581499"/>
        <a:ext cx="48103" cy="48103"/>
      </dsp:txXfrm>
    </dsp:sp>
    <dsp:sp modelId="{D910F096-E851-DD41-8BB7-5B25602BF63B}">
      <dsp:nvSpPr>
        <dsp:cNvPr id="0" name=""/>
        <dsp:cNvSpPr/>
      </dsp:nvSpPr>
      <dsp:spPr>
        <a:xfrm>
          <a:off x="6736645" y="2004261"/>
          <a:ext cx="2405161" cy="120258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Yes. Object is not moving</a:t>
          </a:r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 (for that instant, at least – this might change. Look to check this out)</a:t>
          </a:r>
        </a:p>
      </dsp:txBody>
      <dsp:txXfrm>
        <a:off x="6771867" y="2039483"/>
        <a:ext cx="2334717" cy="1132136"/>
      </dsp:txXfrm>
    </dsp:sp>
    <dsp:sp modelId="{9C91841F-851F-DA42-AB24-CF3C278DD855}">
      <dsp:nvSpPr>
        <dsp:cNvPr id="0" name=""/>
        <dsp:cNvSpPr/>
      </dsp:nvSpPr>
      <dsp:spPr>
        <a:xfrm rot="2142401">
          <a:off x="2295993" y="3626363"/>
          <a:ext cx="1184786" cy="32827"/>
        </a:xfrm>
        <a:custGeom>
          <a:avLst/>
          <a:gdLst/>
          <a:ahLst/>
          <a:cxnLst/>
          <a:rect l="0" t="0" r="0" b="0"/>
          <a:pathLst>
            <a:path>
              <a:moveTo>
                <a:pt x="0" y="16413"/>
              </a:moveTo>
              <a:lnTo>
                <a:pt x="1184786" y="1641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858767" y="3613157"/>
        <a:ext cx="59239" cy="59239"/>
      </dsp:txXfrm>
    </dsp:sp>
    <dsp:sp modelId="{524A9FCF-F53E-6543-9AFA-FB4705232CFF}">
      <dsp:nvSpPr>
        <dsp:cNvPr id="0" name=""/>
        <dsp:cNvSpPr/>
      </dsp:nvSpPr>
      <dsp:spPr>
        <a:xfrm>
          <a:off x="3369419" y="3387229"/>
          <a:ext cx="2405161" cy="120258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No </a:t>
          </a:r>
        </a:p>
      </dsp:txBody>
      <dsp:txXfrm>
        <a:off x="3404641" y="3422451"/>
        <a:ext cx="2334717" cy="1132136"/>
      </dsp:txXfrm>
    </dsp:sp>
    <dsp:sp modelId="{B8FCA6E9-CF2C-B144-84C3-2DE486476DD3}">
      <dsp:nvSpPr>
        <dsp:cNvPr id="0" name=""/>
        <dsp:cNvSpPr/>
      </dsp:nvSpPr>
      <dsp:spPr>
        <a:xfrm>
          <a:off x="5774580" y="3972105"/>
          <a:ext cx="962064" cy="32827"/>
        </a:xfrm>
        <a:custGeom>
          <a:avLst/>
          <a:gdLst/>
          <a:ahLst/>
          <a:cxnLst/>
          <a:rect l="0" t="0" r="0" b="0"/>
          <a:pathLst>
            <a:path>
              <a:moveTo>
                <a:pt x="0" y="16413"/>
              </a:moveTo>
              <a:lnTo>
                <a:pt x="962064" y="1641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6231561" y="3964467"/>
        <a:ext cx="48103" cy="48103"/>
      </dsp:txXfrm>
    </dsp:sp>
    <dsp:sp modelId="{793FB5FC-917F-474F-970E-892FAEC125ED}">
      <dsp:nvSpPr>
        <dsp:cNvPr id="0" name=""/>
        <dsp:cNvSpPr/>
      </dsp:nvSpPr>
      <dsp:spPr>
        <a:xfrm>
          <a:off x="6736645" y="3387229"/>
          <a:ext cx="2405161" cy="120258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Object is moving. Now check to see if velocity is changing.</a:t>
          </a:r>
        </a:p>
      </dsp:txBody>
      <dsp:txXfrm>
        <a:off x="6771867" y="3422451"/>
        <a:ext cx="2334717" cy="113213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FE2723-3867-BD4F-86B5-4A653959AAB5}">
      <dsp:nvSpPr>
        <dsp:cNvPr id="0" name=""/>
        <dsp:cNvSpPr/>
      </dsp:nvSpPr>
      <dsp:spPr>
        <a:xfrm>
          <a:off x="2192" y="1938149"/>
          <a:ext cx="2405161" cy="271777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Is velocity (vector) changing?</a:t>
          </a:r>
        </a:p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900" kern="1200" dirty="0"/>
        </a:p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Reminder – this means speeding up, or slowing down, or changing direction…..</a:t>
          </a:r>
        </a:p>
      </dsp:txBody>
      <dsp:txXfrm>
        <a:off x="72637" y="2008594"/>
        <a:ext cx="2264271" cy="2576882"/>
      </dsp:txXfrm>
    </dsp:sp>
    <dsp:sp modelId="{17F0D749-AE83-0E4B-87BA-72D6C2461D3D}">
      <dsp:nvSpPr>
        <dsp:cNvPr id="0" name=""/>
        <dsp:cNvSpPr/>
      </dsp:nvSpPr>
      <dsp:spPr>
        <a:xfrm rot="19457599">
          <a:off x="2295993" y="2934879"/>
          <a:ext cx="1184786" cy="32827"/>
        </a:xfrm>
        <a:custGeom>
          <a:avLst/>
          <a:gdLst/>
          <a:ahLst/>
          <a:cxnLst/>
          <a:rect l="0" t="0" r="0" b="0"/>
          <a:pathLst>
            <a:path>
              <a:moveTo>
                <a:pt x="0" y="16413"/>
              </a:moveTo>
              <a:lnTo>
                <a:pt x="1184786" y="1641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858767" y="2921673"/>
        <a:ext cx="59239" cy="59239"/>
      </dsp:txXfrm>
    </dsp:sp>
    <dsp:sp modelId="{2986D251-14EA-1E44-9A52-7D625AAA4C33}">
      <dsp:nvSpPr>
        <dsp:cNvPr id="0" name=""/>
        <dsp:cNvSpPr/>
      </dsp:nvSpPr>
      <dsp:spPr>
        <a:xfrm>
          <a:off x="3369419" y="2004261"/>
          <a:ext cx="2405161" cy="120258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Yes </a:t>
          </a:r>
        </a:p>
      </dsp:txBody>
      <dsp:txXfrm>
        <a:off x="3404641" y="2039483"/>
        <a:ext cx="2334717" cy="1132136"/>
      </dsp:txXfrm>
    </dsp:sp>
    <dsp:sp modelId="{82B91F1A-9E2E-E54D-B8A2-B8644C3B704F}">
      <dsp:nvSpPr>
        <dsp:cNvPr id="0" name=""/>
        <dsp:cNvSpPr/>
      </dsp:nvSpPr>
      <dsp:spPr>
        <a:xfrm>
          <a:off x="5774580" y="2589137"/>
          <a:ext cx="962064" cy="32827"/>
        </a:xfrm>
        <a:custGeom>
          <a:avLst/>
          <a:gdLst/>
          <a:ahLst/>
          <a:cxnLst/>
          <a:rect l="0" t="0" r="0" b="0"/>
          <a:pathLst>
            <a:path>
              <a:moveTo>
                <a:pt x="0" y="16413"/>
              </a:moveTo>
              <a:lnTo>
                <a:pt x="962064" y="1641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6231561" y="2581499"/>
        <a:ext cx="48103" cy="48103"/>
      </dsp:txXfrm>
    </dsp:sp>
    <dsp:sp modelId="{D910F096-E851-DD41-8BB7-5B25602BF63B}">
      <dsp:nvSpPr>
        <dsp:cNvPr id="0" name=""/>
        <dsp:cNvSpPr/>
      </dsp:nvSpPr>
      <dsp:spPr>
        <a:xfrm>
          <a:off x="6736645" y="2004261"/>
          <a:ext cx="2405161" cy="120258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Acceleration is not zero.</a:t>
          </a:r>
        </a:p>
      </dsp:txBody>
      <dsp:txXfrm>
        <a:off x="6771867" y="2039483"/>
        <a:ext cx="2334717" cy="1132136"/>
      </dsp:txXfrm>
    </dsp:sp>
    <dsp:sp modelId="{9C91841F-851F-DA42-AB24-CF3C278DD855}">
      <dsp:nvSpPr>
        <dsp:cNvPr id="0" name=""/>
        <dsp:cNvSpPr/>
      </dsp:nvSpPr>
      <dsp:spPr>
        <a:xfrm rot="2142401">
          <a:off x="2295993" y="3626363"/>
          <a:ext cx="1184786" cy="32827"/>
        </a:xfrm>
        <a:custGeom>
          <a:avLst/>
          <a:gdLst/>
          <a:ahLst/>
          <a:cxnLst/>
          <a:rect l="0" t="0" r="0" b="0"/>
          <a:pathLst>
            <a:path>
              <a:moveTo>
                <a:pt x="0" y="16413"/>
              </a:moveTo>
              <a:lnTo>
                <a:pt x="1184786" y="1641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858767" y="3613157"/>
        <a:ext cx="59239" cy="59239"/>
      </dsp:txXfrm>
    </dsp:sp>
    <dsp:sp modelId="{524A9FCF-F53E-6543-9AFA-FB4705232CFF}">
      <dsp:nvSpPr>
        <dsp:cNvPr id="0" name=""/>
        <dsp:cNvSpPr/>
      </dsp:nvSpPr>
      <dsp:spPr>
        <a:xfrm>
          <a:off x="3369419" y="3387229"/>
          <a:ext cx="2405161" cy="120258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No </a:t>
          </a:r>
        </a:p>
      </dsp:txBody>
      <dsp:txXfrm>
        <a:off x="3404641" y="3422451"/>
        <a:ext cx="2334717" cy="1132136"/>
      </dsp:txXfrm>
    </dsp:sp>
    <dsp:sp modelId="{B8FCA6E9-CF2C-B144-84C3-2DE486476DD3}">
      <dsp:nvSpPr>
        <dsp:cNvPr id="0" name=""/>
        <dsp:cNvSpPr/>
      </dsp:nvSpPr>
      <dsp:spPr>
        <a:xfrm>
          <a:off x="5774580" y="3972105"/>
          <a:ext cx="962064" cy="32827"/>
        </a:xfrm>
        <a:custGeom>
          <a:avLst/>
          <a:gdLst/>
          <a:ahLst/>
          <a:cxnLst/>
          <a:rect l="0" t="0" r="0" b="0"/>
          <a:pathLst>
            <a:path>
              <a:moveTo>
                <a:pt x="0" y="16413"/>
              </a:moveTo>
              <a:lnTo>
                <a:pt x="962064" y="1641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6231561" y="3964467"/>
        <a:ext cx="48103" cy="48103"/>
      </dsp:txXfrm>
    </dsp:sp>
    <dsp:sp modelId="{793FB5FC-917F-474F-970E-892FAEC125ED}">
      <dsp:nvSpPr>
        <dsp:cNvPr id="0" name=""/>
        <dsp:cNvSpPr/>
      </dsp:nvSpPr>
      <dsp:spPr>
        <a:xfrm>
          <a:off x="6736645" y="3387229"/>
          <a:ext cx="2405161" cy="120258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Acceleration is zero.</a:t>
          </a:r>
        </a:p>
      </dsp:txBody>
      <dsp:txXfrm>
        <a:off x="6771867" y="3422451"/>
        <a:ext cx="2334717" cy="113213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326FBE9-7666-AC43-9481-40FA14C33B73}">
      <dsp:nvSpPr>
        <dsp:cNvPr id="0" name=""/>
        <dsp:cNvSpPr/>
      </dsp:nvSpPr>
      <dsp:spPr>
        <a:xfrm>
          <a:off x="1116" y="2484057"/>
          <a:ext cx="1758032" cy="87901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Is an object moving (look at more than an instant)?</a:t>
          </a:r>
        </a:p>
      </dsp:txBody>
      <dsp:txXfrm>
        <a:off x="26861" y="2509802"/>
        <a:ext cx="1706542" cy="827526"/>
      </dsp:txXfrm>
    </dsp:sp>
    <dsp:sp modelId="{49C15665-625D-A24B-9BA1-573A49027517}">
      <dsp:nvSpPr>
        <dsp:cNvPr id="0" name=""/>
        <dsp:cNvSpPr/>
      </dsp:nvSpPr>
      <dsp:spPr>
        <a:xfrm rot="18289469">
          <a:off x="1495051" y="2406595"/>
          <a:ext cx="1231407" cy="23071"/>
        </a:xfrm>
        <a:custGeom>
          <a:avLst/>
          <a:gdLst/>
          <a:ahLst/>
          <a:cxnLst/>
          <a:rect l="0" t="0" r="0" b="0"/>
          <a:pathLst>
            <a:path>
              <a:moveTo>
                <a:pt x="0" y="11535"/>
              </a:moveTo>
              <a:lnTo>
                <a:pt x="1231407" y="1153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079969" y="2387346"/>
        <a:ext cx="61570" cy="61570"/>
      </dsp:txXfrm>
    </dsp:sp>
    <dsp:sp modelId="{5A31448F-29D8-A34B-9F3E-1852963CF8D0}">
      <dsp:nvSpPr>
        <dsp:cNvPr id="0" name=""/>
        <dsp:cNvSpPr/>
      </dsp:nvSpPr>
      <dsp:spPr>
        <a:xfrm>
          <a:off x="2462361" y="1473189"/>
          <a:ext cx="1758032" cy="87901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Yes</a:t>
          </a:r>
        </a:p>
      </dsp:txBody>
      <dsp:txXfrm>
        <a:off x="2488106" y="1498934"/>
        <a:ext cx="1706542" cy="827526"/>
      </dsp:txXfrm>
    </dsp:sp>
    <dsp:sp modelId="{9D6F5C6F-2145-F745-A9EF-7ACAFCD96BAD}">
      <dsp:nvSpPr>
        <dsp:cNvPr id="0" name=""/>
        <dsp:cNvSpPr/>
      </dsp:nvSpPr>
      <dsp:spPr>
        <a:xfrm>
          <a:off x="4220393" y="1901161"/>
          <a:ext cx="703212" cy="23071"/>
        </a:xfrm>
        <a:custGeom>
          <a:avLst/>
          <a:gdLst/>
          <a:ahLst/>
          <a:cxnLst/>
          <a:rect l="0" t="0" r="0" b="0"/>
          <a:pathLst>
            <a:path>
              <a:moveTo>
                <a:pt x="0" y="11535"/>
              </a:moveTo>
              <a:lnTo>
                <a:pt x="703212" y="1153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4554419" y="1895116"/>
        <a:ext cx="35160" cy="35160"/>
      </dsp:txXfrm>
    </dsp:sp>
    <dsp:sp modelId="{E7C68759-E215-F64E-B527-C66A893E6D5E}">
      <dsp:nvSpPr>
        <dsp:cNvPr id="0" name=""/>
        <dsp:cNvSpPr/>
      </dsp:nvSpPr>
      <dsp:spPr>
        <a:xfrm>
          <a:off x="4923606" y="1473189"/>
          <a:ext cx="1758032" cy="87901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Evaluate what motion variables are known, unknown.</a:t>
          </a:r>
        </a:p>
      </dsp:txBody>
      <dsp:txXfrm>
        <a:off x="4949351" y="1498934"/>
        <a:ext cx="1706542" cy="827526"/>
      </dsp:txXfrm>
    </dsp:sp>
    <dsp:sp modelId="{F42B57CD-6E9A-0C40-9036-8EED16E7C228}">
      <dsp:nvSpPr>
        <dsp:cNvPr id="0" name=""/>
        <dsp:cNvSpPr/>
      </dsp:nvSpPr>
      <dsp:spPr>
        <a:xfrm rot="3310531">
          <a:off x="1495051" y="3417464"/>
          <a:ext cx="1231407" cy="23071"/>
        </a:xfrm>
        <a:custGeom>
          <a:avLst/>
          <a:gdLst/>
          <a:ahLst/>
          <a:cxnLst/>
          <a:rect l="0" t="0" r="0" b="0"/>
          <a:pathLst>
            <a:path>
              <a:moveTo>
                <a:pt x="0" y="11535"/>
              </a:moveTo>
              <a:lnTo>
                <a:pt x="1231407" y="1153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079969" y="3398214"/>
        <a:ext cx="61570" cy="61570"/>
      </dsp:txXfrm>
    </dsp:sp>
    <dsp:sp modelId="{81A0363B-6C4F-D94E-8525-8E341F631971}">
      <dsp:nvSpPr>
        <dsp:cNvPr id="0" name=""/>
        <dsp:cNvSpPr/>
      </dsp:nvSpPr>
      <dsp:spPr>
        <a:xfrm>
          <a:off x="2462361" y="3494926"/>
          <a:ext cx="1758032" cy="87901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No </a:t>
          </a:r>
        </a:p>
      </dsp:txBody>
      <dsp:txXfrm>
        <a:off x="2488106" y="3520671"/>
        <a:ext cx="1706542" cy="827526"/>
      </dsp:txXfrm>
    </dsp:sp>
    <dsp:sp modelId="{5E5DCAD6-E6A6-FD47-821C-926A7E7A479C}">
      <dsp:nvSpPr>
        <dsp:cNvPr id="0" name=""/>
        <dsp:cNvSpPr/>
      </dsp:nvSpPr>
      <dsp:spPr>
        <a:xfrm rot="18289469">
          <a:off x="3956296" y="3417464"/>
          <a:ext cx="1231407" cy="23071"/>
        </a:xfrm>
        <a:custGeom>
          <a:avLst/>
          <a:gdLst/>
          <a:ahLst/>
          <a:cxnLst/>
          <a:rect l="0" t="0" r="0" b="0"/>
          <a:pathLst>
            <a:path>
              <a:moveTo>
                <a:pt x="0" y="11535"/>
              </a:moveTo>
              <a:lnTo>
                <a:pt x="1231407" y="1153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4541214" y="3398214"/>
        <a:ext cx="61570" cy="61570"/>
      </dsp:txXfrm>
    </dsp:sp>
    <dsp:sp modelId="{E658B351-371A-B04A-94F1-87CFBB47E7C4}">
      <dsp:nvSpPr>
        <dsp:cNvPr id="0" name=""/>
        <dsp:cNvSpPr/>
      </dsp:nvSpPr>
      <dsp:spPr>
        <a:xfrm>
          <a:off x="4923606" y="2484057"/>
          <a:ext cx="1758032" cy="87901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Acceleration is zero if at rest and remaining at rest.</a:t>
          </a:r>
        </a:p>
      </dsp:txBody>
      <dsp:txXfrm>
        <a:off x="4949351" y="2509802"/>
        <a:ext cx="1706542" cy="827526"/>
      </dsp:txXfrm>
    </dsp:sp>
    <dsp:sp modelId="{3D9DEDE7-C799-334E-8BB9-B3E2098B893B}">
      <dsp:nvSpPr>
        <dsp:cNvPr id="0" name=""/>
        <dsp:cNvSpPr/>
      </dsp:nvSpPr>
      <dsp:spPr>
        <a:xfrm>
          <a:off x="6681638" y="2912030"/>
          <a:ext cx="703212" cy="23071"/>
        </a:xfrm>
        <a:custGeom>
          <a:avLst/>
          <a:gdLst/>
          <a:ahLst/>
          <a:cxnLst/>
          <a:rect l="0" t="0" r="0" b="0"/>
          <a:pathLst>
            <a:path>
              <a:moveTo>
                <a:pt x="0" y="11535"/>
              </a:moveTo>
              <a:lnTo>
                <a:pt x="703212" y="1153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7015664" y="2905985"/>
        <a:ext cx="35160" cy="35160"/>
      </dsp:txXfrm>
    </dsp:sp>
    <dsp:sp modelId="{4BEB1FF2-9B68-A749-B9BE-0D54AFC73453}">
      <dsp:nvSpPr>
        <dsp:cNvPr id="0" name=""/>
        <dsp:cNvSpPr/>
      </dsp:nvSpPr>
      <dsp:spPr>
        <a:xfrm>
          <a:off x="7384851" y="2484057"/>
          <a:ext cx="1758032" cy="87901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Object must be in equilibrium, since acceleration is zero. </a:t>
          </a:r>
        </a:p>
      </dsp:txBody>
      <dsp:txXfrm>
        <a:off x="7410596" y="2509802"/>
        <a:ext cx="1706542" cy="827526"/>
      </dsp:txXfrm>
    </dsp:sp>
    <dsp:sp modelId="{CC767321-5462-364D-A433-A9EAEC9D5FEB}">
      <dsp:nvSpPr>
        <dsp:cNvPr id="0" name=""/>
        <dsp:cNvSpPr/>
      </dsp:nvSpPr>
      <dsp:spPr>
        <a:xfrm>
          <a:off x="4220393" y="3922898"/>
          <a:ext cx="703212" cy="23071"/>
        </a:xfrm>
        <a:custGeom>
          <a:avLst/>
          <a:gdLst/>
          <a:ahLst/>
          <a:cxnLst/>
          <a:rect l="0" t="0" r="0" b="0"/>
          <a:pathLst>
            <a:path>
              <a:moveTo>
                <a:pt x="0" y="11535"/>
              </a:moveTo>
              <a:lnTo>
                <a:pt x="703212" y="1153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4554419" y="3916853"/>
        <a:ext cx="35160" cy="35160"/>
      </dsp:txXfrm>
    </dsp:sp>
    <dsp:sp modelId="{FD803DA7-4EA3-EB4F-9E56-9B6CB217C276}">
      <dsp:nvSpPr>
        <dsp:cNvPr id="0" name=""/>
        <dsp:cNvSpPr/>
      </dsp:nvSpPr>
      <dsp:spPr>
        <a:xfrm>
          <a:off x="4923606" y="3494926"/>
          <a:ext cx="1758032" cy="87901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Displacement is zero if at rest and remaining at rest.</a:t>
          </a:r>
        </a:p>
      </dsp:txBody>
      <dsp:txXfrm>
        <a:off x="4949351" y="3520671"/>
        <a:ext cx="1706542" cy="827526"/>
      </dsp:txXfrm>
    </dsp:sp>
    <dsp:sp modelId="{B719AF71-6B6A-5A40-A747-699E78F8001D}">
      <dsp:nvSpPr>
        <dsp:cNvPr id="0" name=""/>
        <dsp:cNvSpPr/>
      </dsp:nvSpPr>
      <dsp:spPr>
        <a:xfrm>
          <a:off x="6681638" y="3922898"/>
          <a:ext cx="703212" cy="23071"/>
        </a:xfrm>
        <a:custGeom>
          <a:avLst/>
          <a:gdLst/>
          <a:ahLst/>
          <a:cxnLst/>
          <a:rect l="0" t="0" r="0" b="0"/>
          <a:pathLst>
            <a:path>
              <a:moveTo>
                <a:pt x="0" y="11535"/>
              </a:moveTo>
              <a:lnTo>
                <a:pt x="703212" y="1153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7015664" y="3916853"/>
        <a:ext cx="35160" cy="35160"/>
      </dsp:txXfrm>
    </dsp:sp>
    <dsp:sp modelId="{80530450-27E2-FD40-9479-CC073D34596A}">
      <dsp:nvSpPr>
        <dsp:cNvPr id="0" name=""/>
        <dsp:cNvSpPr/>
      </dsp:nvSpPr>
      <dsp:spPr>
        <a:xfrm>
          <a:off x="7384851" y="3494926"/>
          <a:ext cx="1758032" cy="87901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No work is done if there is no displacement.</a:t>
          </a:r>
        </a:p>
      </dsp:txBody>
      <dsp:txXfrm>
        <a:off x="7410596" y="3520671"/>
        <a:ext cx="1706542" cy="827526"/>
      </dsp:txXfrm>
    </dsp:sp>
    <dsp:sp modelId="{89002BDC-E880-7047-93CD-5939A6B37800}">
      <dsp:nvSpPr>
        <dsp:cNvPr id="0" name=""/>
        <dsp:cNvSpPr/>
      </dsp:nvSpPr>
      <dsp:spPr>
        <a:xfrm rot="3310531">
          <a:off x="3956296" y="4428332"/>
          <a:ext cx="1231407" cy="23071"/>
        </a:xfrm>
        <a:custGeom>
          <a:avLst/>
          <a:gdLst/>
          <a:ahLst/>
          <a:cxnLst/>
          <a:rect l="0" t="0" r="0" b="0"/>
          <a:pathLst>
            <a:path>
              <a:moveTo>
                <a:pt x="0" y="11535"/>
              </a:moveTo>
              <a:lnTo>
                <a:pt x="1231407" y="1153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4541214" y="4409083"/>
        <a:ext cx="61570" cy="61570"/>
      </dsp:txXfrm>
    </dsp:sp>
    <dsp:sp modelId="{A4A3D9A5-50AB-5F48-AB9B-E59A5BAAEC87}">
      <dsp:nvSpPr>
        <dsp:cNvPr id="0" name=""/>
        <dsp:cNvSpPr/>
      </dsp:nvSpPr>
      <dsp:spPr>
        <a:xfrm>
          <a:off x="4923606" y="4505794"/>
          <a:ext cx="1758032" cy="87901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Velocity is zero if at rest and remaining at rest.</a:t>
          </a:r>
        </a:p>
      </dsp:txBody>
      <dsp:txXfrm>
        <a:off x="4949351" y="4531539"/>
        <a:ext cx="1706542" cy="827526"/>
      </dsp:txXfrm>
    </dsp:sp>
    <dsp:sp modelId="{26388B1D-2E76-5748-BCEE-CB0FD274AD84}">
      <dsp:nvSpPr>
        <dsp:cNvPr id="0" name=""/>
        <dsp:cNvSpPr/>
      </dsp:nvSpPr>
      <dsp:spPr>
        <a:xfrm>
          <a:off x="6681638" y="4933767"/>
          <a:ext cx="703212" cy="23071"/>
        </a:xfrm>
        <a:custGeom>
          <a:avLst/>
          <a:gdLst/>
          <a:ahLst/>
          <a:cxnLst/>
          <a:rect l="0" t="0" r="0" b="0"/>
          <a:pathLst>
            <a:path>
              <a:moveTo>
                <a:pt x="0" y="11535"/>
              </a:moveTo>
              <a:lnTo>
                <a:pt x="703212" y="1153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7015664" y="4927722"/>
        <a:ext cx="35160" cy="35160"/>
      </dsp:txXfrm>
    </dsp:sp>
    <dsp:sp modelId="{78D84BE5-67CF-604B-B725-202888BF9F2E}">
      <dsp:nvSpPr>
        <dsp:cNvPr id="0" name=""/>
        <dsp:cNvSpPr/>
      </dsp:nvSpPr>
      <dsp:spPr>
        <a:xfrm>
          <a:off x="7384851" y="4505794"/>
          <a:ext cx="1758032" cy="87901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Momentum is zero.</a:t>
          </a:r>
        </a:p>
      </dsp:txBody>
      <dsp:txXfrm>
        <a:off x="7410596" y="4531539"/>
        <a:ext cx="1706542" cy="82752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326FBE9-7666-AC43-9481-40FA14C33B73}">
      <dsp:nvSpPr>
        <dsp:cNvPr id="0" name=""/>
        <dsp:cNvSpPr/>
      </dsp:nvSpPr>
      <dsp:spPr>
        <a:xfrm>
          <a:off x="3795" y="2827920"/>
          <a:ext cx="2404318" cy="12021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Do we know at least 3 of the following variables of motion (for a segment, or for the motion as a whole): displacement, initial velocity, final velocity, acceleration, time interval</a:t>
          </a:r>
        </a:p>
      </dsp:txBody>
      <dsp:txXfrm>
        <a:off x="39005" y="2863130"/>
        <a:ext cx="2333898" cy="1131739"/>
      </dsp:txXfrm>
    </dsp:sp>
    <dsp:sp modelId="{49C15665-625D-A24B-9BA1-573A49027517}">
      <dsp:nvSpPr>
        <dsp:cNvPr id="0" name=""/>
        <dsp:cNvSpPr/>
      </dsp:nvSpPr>
      <dsp:spPr>
        <a:xfrm rot="19457599">
          <a:off x="2296791" y="3067602"/>
          <a:ext cx="1184370" cy="31552"/>
        </a:xfrm>
        <a:custGeom>
          <a:avLst/>
          <a:gdLst/>
          <a:ahLst/>
          <a:cxnLst/>
          <a:rect l="0" t="0" r="0" b="0"/>
          <a:pathLst>
            <a:path>
              <a:moveTo>
                <a:pt x="0" y="15776"/>
              </a:moveTo>
              <a:lnTo>
                <a:pt x="1184370" y="1577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859367" y="3053769"/>
        <a:ext cx="59218" cy="59218"/>
      </dsp:txXfrm>
    </dsp:sp>
    <dsp:sp modelId="{5A31448F-29D8-A34B-9F3E-1852963CF8D0}">
      <dsp:nvSpPr>
        <dsp:cNvPr id="0" name=""/>
        <dsp:cNvSpPr/>
      </dsp:nvSpPr>
      <dsp:spPr>
        <a:xfrm>
          <a:off x="3369840" y="2136678"/>
          <a:ext cx="2404318" cy="12021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Yes</a:t>
          </a:r>
        </a:p>
      </dsp:txBody>
      <dsp:txXfrm>
        <a:off x="3405050" y="2171888"/>
        <a:ext cx="2333898" cy="1131739"/>
      </dsp:txXfrm>
    </dsp:sp>
    <dsp:sp modelId="{9D6F5C6F-2145-F745-A9EF-7ACAFCD96BAD}">
      <dsp:nvSpPr>
        <dsp:cNvPr id="0" name=""/>
        <dsp:cNvSpPr/>
      </dsp:nvSpPr>
      <dsp:spPr>
        <a:xfrm>
          <a:off x="5774159" y="2721982"/>
          <a:ext cx="961727" cy="31552"/>
        </a:xfrm>
        <a:custGeom>
          <a:avLst/>
          <a:gdLst/>
          <a:ahLst/>
          <a:cxnLst/>
          <a:rect l="0" t="0" r="0" b="0"/>
          <a:pathLst>
            <a:path>
              <a:moveTo>
                <a:pt x="0" y="15776"/>
              </a:moveTo>
              <a:lnTo>
                <a:pt x="961727" y="1577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6230979" y="2713715"/>
        <a:ext cx="48086" cy="48086"/>
      </dsp:txXfrm>
    </dsp:sp>
    <dsp:sp modelId="{E7C68759-E215-F64E-B527-C66A893E6D5E}">
      <dsp:nvSpPr>
        <dsp:cNvPr id="0" name=""/>
        <dsp:cNvSpPr/>
      </dsp:nvSpPr>
      <dsp:spPr>
        <a:xfrm>
          <a:off x="6735886" y="2136678"/>
          <a:ext cx="2404318" cy="12021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We can use kinematics with three of these variables to find the other two for a given segment of motion.</a:t>
          </a:r>
        </a:p>
      </dsp:txBody>
      <dsp:txXfrm>
        <a:off x="6771096" y="2171888"/>
        <a:ext cx="2333898" cy="1131739"/>
      </dsp:txXfrm>
    </dsp:sp>
    <dsp:sp modelId="{F42B57CD-6E9A-0C40-9036-8EED16E7C228}">
      <dsp:nvSpPr>
        <dsp:cNvPr id="0" name=""/>
        <dsp:cNvSpPr/>
      </dsp:nvSpPr>
      <dsp:spPr>
        <a:xfrm rot="2142401">
          <a:off x="2296791" y="3758844"/>
          <a:ext cx="1184370" cy="31552"/>
        </a:xfrm>
        <a:custGeom>
          <a:avLst/>
          <a:gdLst/>
          <a:ahLst/>
          <a:cxnLst/>
          <a:rect l="0" t="0" r="0" b="0"/>
          <a:pathLst>
            <a:path>
              <a:moveTo>
                <a:pt x="0" y="15776"/>
              </a:moveTo>
              <a:lnTo>
                <a:pt x="1184370" y="1577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859367" y="3745011"/>
        <a:ext cx="59218" cy="59218"/>
      </dsp:txXfrm>
    </dsp:sp>
    <dsp:sp modelId="{81A0363B-6C4F-D94E-8525-8E341F631971}">
      <dsp:nvSpPr>
        <dsp:cNvPr id="0" name=""/>
        <dsp:cNvSpPr/>
      </dsp:nvSpPr>
      <dsp:spPr>
        <a:xfrm>
          <a:off x="3369840" y="3519161"/>
          <a:ext cx="2404318" cy="12021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No </a:t>
          </a:r>
        </a:p>
      </dsp:txBody>
      <dsp:txXfrm>
        <a:off x="3405050" y="3554371"/>
        <a:ext cx="2333898" cy="1131739"/>
      </dsp:txXfrm>
    </dsp:sp>
    <dsp:sp modelId="{5E5DCAD6-E6A6-FD47-821C-926A7E7A479C}">
      <dsp:nvSpPr>
        <dsp:cNvPr id="0" name=""/>
        <dsp:cNvSpPr/>
      </dsp:nvSpPr>
      <dsp:spPr>
        <a:xfrm>
          <a:off x="5774159" y="4104465"/>
          <a:ext cx="961727" cy="31552"/>
        </a:xfrm>
        <a:custGeom>
          <a:avLst/>
          <a:gdLst/>
          <a:ahLst/>
          <a:cxnLst/>
          <a:rect l="0" t="0" r="0" b="0"/>
          <a:pathLst>
            <a:path>
              <a:moveTo>
                <a:pt x="0" y="15776"/>
              </a:moveTo>
              <a:lnTo>
                <a:pt x="961727" y="1577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6230979" y="4096198"/>
        <a:ext cx="48086" cy="48086"/>
      </dsp:txXfrm>
    </dsp:sp>
    <dsp:sp modelId="{E658B351-371A-B04A-94F1-87CFBB47E7C4}">
      <dsp:nvSpPr>
        <dsp:cNvPr id="0" name=""/>
        <dsp:cNvSpPr/>
      </dsp:nvSpPr>
      <dsp:spPr>
        <a:xfrm>
          <a:off x="6735886" y="3519161"/>
          <a:ext cx="2404318" cy="12021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Not enough information to use kinematics here.</a:t>
          </a:r>
        </a:p>
      </dsp:txBody>
      <dsp:txXfrm>
        <a:off x="6771096" y="3554371"/>
        <a:ext cx="2333898" cy="1131739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86AE06-B1FF-6841-806E-361F012940C9}">
      <dsp:nvSpPr>
        <dsp:cNvPr id="0" name=""/>
        <dsp:cNvSpPr/>
      </dsp:nvSpPr>
      <dsp:spPr>
        <a:xfrm>
          <a:off x="3795" y="2827920"/>
          <a:ext cx="2404318" cy="12021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Do we know anything about time intervals?</a:t>
          </a:r>
        </a:p>
      </dsp:txBody>
      <dsp:txXfrm>
        <a:off x="39005" y="2863130"/>
        <a:ext cx="2333898" cy="1131739"/>
      </dsp:txXfrm>
    </dsp:sp>
    <dsp:sp modelId="{5A0AE128-3B25-3944-8DC9-DE06FD964CFB}">
      <dsp:nvSpPr>
        <dsp:cNvPr id="0" name=""/>
        <dsp:cNvSpPr/>
      </dsp:nvSpPr>
      <dsp:spPr>
        <a:xfrm rot="19457599">
          <a:off x="2296791" y="3067602"/>
          <a:ext cx="1184370" cy="31552"/>
        </a:xfrm>
        <a:custGeom>
          <a:avLst/>
          <a:gdLst/>
          <a:ahLst/>
          <a:cxnLst/>
          <a:rect l="0" t="0" r="0" b="0"/>
          <a:pathLst>
            <a:path>
              <a:moveTo>
                <a:pt x="0" y="15776"/>
              </a:moveTo>
              <a:lnTo>
                <a:pt x="1184370" y="1577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859367" y="3053769"/>
        <a:ext cx="59218" cy="59218"/>
      </dsp:txXfrm>
    </dsp:sp>
    <dsp:sp modelId="{64B3EC0B-68CF-7C44-ABA6-E4774F5A60AB}">
      <dsp:nvSpPr>
        <dsp:cNvPr id="0" name=""/>
        <dsp:cNvSpPr/>
      </dsp:nvSpPr>
      <dsp:spPr>
        <a:xfrm>
          <a:off x="3369840" y="2136678"/>
          <a:ext cx="2404318" cy="12021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Yes</a:t>
          </a:r>
        </a:p>
      </dsp:txBody>
      <dsp:txXfrm>
        <a:off x="3405050" y="2171888"/>
        <a:ext cx="2333898" cy="1131739"/>
      </dsp:txXfrm>
    </dsp:sp>
    <dsp:sp modelId="{963F207B-1DFB-BE47-9C8A-2F8A15699C88}">
      <dsp:nvSpPr>
        <dsp:cNvPr id="0" name=""/>
        <dsp:cNvSpPr/>
      </dsp:nvSpPr>
      <dsp:spPr>
        <a:xfrm>
          <a:off x="5774159" y="2721982"/>
          <a:ext cx="961727" cy="31552"/>
        </a:xfrm>
        <a:custGeom>
          <a:avLst/>
          <a:gdLst/>
          <a:ahLst/>
          <a:cxnLst/>
          <a:rect l="0" t="0" r="0" b="0"/>
          <a:pathLst>
            <a:path>
              <a:moveTo>
                <a:pt x="0" y="15776"/>
              </a:moveTo>
              <a:lnTo>
                <a:pt x="961727" y="1577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6230979" y="2713715"/>
        <a:ext cx="48086" cy="48086"/>
      </dsp:txXfrm>
    </dsp:sp>
    <dsp:sp modelId="{E9054C62-47FB-2243-AA26-3E37EB77154D}">
      <dsp:nvSpPr>
        <dsp:cNvPr id="0" name=""/>
        <dsp:cNvSpPr/>
      </dsp:nvSpPr>
      <dsp:spPr>
        <a:xfrm>
          <a:off x="6735886" y="2136678"/>
          <a:ext cx="2404318" cy="12021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We can use kinematics</a:t>
          </a:r>
        </a:p>
      </dsp:txBody>
      <dsp:txXfrm>
        <a:off x="6771096" y="2171888"/>
        <a:ext cx="2333898" cy="1131739"/>
      </dsp:txXfrm>
    </dsp:sp>
    <dsp:sp modelId="{EF92953C-C6B1-ED48-89C0-AD717C8BC7FB}">
      <dsp:nvSpPr>
        <dsp:cNvPr id="0" name=""/>
        <dsp:cNvSpPr/>
      </dsp:nvSpPr>
      <dsp:spPr>
        <a:xfrm rot="2142401">
          <a:off x="2296791" y="3758844"/>
          <a:ext cx="1184370" cy="31552"/>
        </a:xfrm>
        <a:custGeom>
          <a:avLst/>
          <a:gdLst/>
          <a:ahLst/>
          <a:cxnLst/>
          <a:rect l="0" t="0" r="0" b="0"/>
          <a:pathLst>
            <a:path>
              <a:moveTo>
                <a:pt x="0" y="15776"/>
              </a:moveTo>
              <a:lnTo>
                <a:pt x="1184370" y="1577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859367" y="3745011"/>
        <a:ext cx="59218" cy="59218"/>
      </dsp:txXfrm>
    </dsp:sp>
    <dsp:sp modelId="{5A597D92-68BD-4D45-B314-AC1A23ACAB92}">
      <dsp:nvSpPr>
        <dsp:cNvPr id="0" name=""/>
        <dsp:cNvSpPr/>
      </dsp:nvSpPr>
      <dsp:spPr>
        <a:xfrm>
          <a:off x="3369840" y="3519161"/>
          <a:ext cx="2404318" cy="12021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No</a:t>
          </a:r>
        </a:p>
      </dsp:txBody>
      <dsp:txXfrm>
        <a:off x="3405050" y="3554371"/>
        <a:ext cx="2333898" cy="1131739"/>
      </dsp:txXfrm>
    </dsp:sp>
    <dsp:sp modelId="{3B79F912-77E0-C547-90EB-B44F479B0B6C}">
      <dsp:nvSpPr>
        <dsp:cNvPr id="0" name=""/>
        <dsp:cNvSpPr/>
      </dsp:nvSpPr>
      <dsp:spPr>
        <a:xfrm>
          <a:off x="5774159" y="4104465"/>
          <a:ext cx="961727" cy="31552"/>
        </a:xfrm>
        <a:custGeom>
          <a:avLst/>
          <a:gdLst/>
          <a:ahLst/>
          <a:cxnLst/>
          <a:rect l="0" t="0" r="0" b="0"/>
          <a:pathLst>
            <a:path>
              <a:moveTo>
                <a:pt x="0" y="15776"/>
              </a:moveTo>
              <a:lnTo>
                <a:pt x="961727" y="1577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6230979" y="4096198"/>
        <a:ext cx="48086" cy="48086"/>
      </dsp:txXfrm>
    </dsp:sp>
    <dsp:sp modelId="{754DE0F0-2577-844B-836F-85F3EE416472}">
      <dsp:nvSpPr>
        <dsp:cNvPr id="0" name=""/>
        <dsp:cNvSpPr/>
      </dsp:nvSpPr>
      <dsp:spPr>
        <a:xfrm>
          <a:off x="6735886" y="3519161"/>
          <a:ext cx="2404318" cy="12021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Kinematics probably not possible – certainly much harder to do.</a:t>
          </a:r>
        </a:p>
      </dsp:txBody>
      <dsp:txXfrm>
        <a:off x="6771096" y="3554371"/>
        <a:ext cx="2333898" cy="1131739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326FBE9-7666-AC43-9481-40FA14C33B73}">
      <dsp:nvSpPr>
        <dsp:cNvPr id="0" name=""/>
        <dsp:cNvSpPr/>
      </dsp:nvSpPr>
      <dsp:spPr>
        <a:xfrm>
          <a:off x="1116" y="2484057"/>
          <a:ext cx="1758032" cy="87901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How many dimensions matter to describe what’s happening?</a:t>
          </a:r>
        </a:p>
      </dsp:txBody>
      <dsp:txXfrm>
        <a:off x="26861" y="2509802"/>
        <a:ext cx="1706542" cy="827526"/>
      </dsp:txXfrm>
    </dsp:sp>
    <dsp:sp modelId="{49C15665-625D-A24B-9BA1-573A49027517}">
      <dsp:nvSpPr>
        <dsp:cNvPr id="0" name=""/>
        <dsp:cNvSpPr/>
      </dsp:nvSpPr>
      <dsp:spPr>
        <a:xfrm rot="17692822">
          <a:off x="1275039" y="2153878"/>
          <a:ext cx="1671431" cy="23071"/>
        </a:xfrm>
        <a:custGeom>
          <a:avLst/>
          <a:gdLst/>
          <a:ahLst/>
          <a:cxnLst/>
          <a:rect l="0" t="0" r="0" b="0"/>
          <a:pathLst>
            <a:path>
              <a:moveTo>
                <a:pt x="0" y="11535"/>
              </a:moveTo>
              <a:lnTo>
                <a:pt x="1671431" y="1153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068969" y="2123628"/>
        <a:ext cx="83571" cy="83571"/>
      </dsp:txXfrm>
    </dsp:sp>
    <dsp:sp modelId="{5A31448F-29D8-A34B-9F3E-1852963CF8D0}">
      <dsp:nvSpPr>
        <dsp:cNvPr id="0" name=""/>
        <dsp:cNvSpPr/>
      </dsp:nvSpPr>
      <dsp:spPr>
        <a:xfrm>
          <a:off x="2462361" y="967754"/>
          <a:ext cx="1758032" cy="87901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One</a:t>
          </a:r>
        </a:p>
      </dsp:txBody>
      <dsp:txXfrm>
        <a:off x="2488106" y="993499"/>
        <a:ext cx="1706542" cy="827526"/>
      </dsp:txXfrm>
    </dsp:sp>
    <dsp:sp modelId="{9D6F5C6F-2145-F745-A9EF-7ACAFCD96BAD}">
      <dsp:nvSpPr>
        <dsp:cNvPr id="0" name=""/>
        <dsp:cNvSpPr/>
      </dsp:nvSpPr>
      <dsp:spPr>
        <a:xfrm>
          <a:off x="4220393" y="1395727"/>
          <a:ext cx="703212" cy="23071"/>
        </a:xfrm>
        <a:custGeom>
          <a:avLst/>
          <a:gdLst/>
          <a:ahLst/>
          <a:cxnLst/>
          <a:rect l="0" t="0" r="0" b="0"/>
          <a:pathLst>
            <a:path>
              <a:moveTo>
                <a:pt x="0" y="11535"/>
              </a:moveTo>
              <a:lnTo>
                <a:pt x="703212" y="1153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4554419" y="1389682"/>
        <a:ext cx="35160" cy="35160"/>
      </dsp:txXfrm>
    </dsp:sp>
    <dsp:sp modelId="{E7C68759-E215-F64E-B527-C66A893E6D5E}">
      <dsp:nvSpPr>
        <dsp:cNvPr id="0" name=""/>
        <dsp:cNvSpPr/>
      </dsp:nvSpPr>
      <dsp:spPr>
        <a:xfrm>
          <a:off x="4923606" y="967754"/>
          <a:ext cx="1758032" cy="87901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We don’t need to use components. Vector directions given by plus or minus signs.</a:t>
          </a:r>
        </a:p>
      </dsp:txBody>
      <dsp:txXfrm>
        <a:off x="4949351" y="993499"/>
        <a:ext cx="1706542" cy="827526"/>
      </dsp:txXfrm>
    </dsp:sp>
    <dsp:sp modelId="{F42B57CD-6E9A-0C40-9036-8EED16E7C228}">
      <dsp:nvSpPr>
        <dsp:cNvPr id="0" name=""/>
        <dsp:cNvSpPr/>
      </dsp:nvSpPr>
      <dsp:spPr>
        <a:xfrm rot="3907178">
          <a:off x="1275039" y="3670181"/>
          <a:ext cx="1671431" cy="23071"/>
        </a:xfrm>
        <a:custGeom>
          <a:avLst/>
          <a:gdLst/>
          <a:ahLst/>
          <a:cxnLst/>
          <a:rect l="0" t="0" r="0" b="0"/>
          <a:pathLst>
            <a:path>
              <a:moveTo>
                <a:pt x="0" y="11535"/>
              </a:moveTo>
              <a:lnTo>
                <a:pt x="1671431" y="1153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068969" y="3639931"/>
        <a:ext cx="83571" cy="83571"/>
      </dsp:txXfrm>
    </dsp:sp>
    <dsp:sp modelId="{81A0363B-6C4F-D94E-8525-8E341F631971}">
      <dsp:nvSpPr>
        <dsp:cNvPr id="0" name=""/>
        <dsp:cNvSpPr/>
      </dsp:nvSpPr>
      <dsp:spPr>
        <a:xfrm>
          <a:off x="2462361" y="4000360"/>
          <a:ext cx="1758032" cy="87901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Two or more </a:t>
          </a:r>
        </a:p>
      </dsp:txBody>
      <dsp:txXfrm>
        <a:off x="2488106" y="4026105"/>
        <a:ext cx="1706542" cy="827526"/>
      </dsp:txXfrm>
    </dsp:sp>
    <dsp:sp modelId="{5E5DCAD6-E6A6-FD47-821C-926A7E7A479C}">
      <dsp:nvSpPr>
        <dsp:cNvPr id="0" name=""/>
        <dsp:cNvSpPr/>
      </dsp:nvSpPr>
      <dsp:spPr>
        <a:xfrm rot="19457599">
          <a:off x="4138995" y="4175615"/>
          <a:ext cx="866009" cy="23071"/>
        </a:xfrm>
        <a:custGeom>
          <a:avLst/>
          <a:gdLst/>
          <a:ahLst/>
          <a:cxnLst/>
          <a:rect l="0" t="0" r="0" b="0"/>
          <a:pathLst>
            <a:path>
              <a:moveTo>
                <a:pt x="0" y="11535"/>
              </a:moveTo>
              <a:lnTo>
                <a:pt x="866009" y="1153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4550349" y="4165501"/>
        <a:ext cx="43300" cy="43300"/>
      </dsp:txXfrm>
    </dsp:sp>
    <dsp:sp modelId="{E658B351-371A-B04A-94F1-87CFBB47E7C4}">
      <dsp:nvSpPr>
        <dsp:cNvPr id="0" name=""/>
        <dsp:cNvSpPr/>
      </dsp:nvSpPr>
      <dsp:spPr>
        <a:xfrm>
          <a:off x="4923606" y="3494926"/>
          <a:ext cx="1758032" cy="87901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Must use vectors and components to describe:</a:t>
          </a:r>
        </a:p>
      </dsp:txBody>
      <dsp:txXfrm>
        <a:off x="4949351" y="3520671"/>
        <a:ext cx="1706542" cy="827526"/>
      </dsp:txXfrm>
    </dsp:sp>
    <dsp:sp modelId="{7B550840-3A77-DF4B-AAE4-CE10167191F1}">
      <dsp:nvSpPr>
        <dsp:cNvPr id="0" name=""/>
        <dsp:cNvSpPr/>
      </dsp:nvSpPr>
      <dsp:spPr>
        <a:xfrm rot="17692822">
          <a:off x="6197529" y="3164747"/>
          <a:ext cx="1671431" cy="23071"/>
        </a:xfrm>
        <a:custGeom>
          <a:avLst/>
          <a:gdLst/>
          <a:ahLst/>
          <a:cxnLst/>
          <a:rect l="0" t="0" r="0" b="0"/>
          <a:pathLst>
            <a:path>
              <a:moveTo>
                <a:pt x="0" y="11535"/>
              </a:moveTo>
              <a:lnTo>
                <a:pt x="1671431" y="1153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6991459" y="3134497"/>
        <a:ext cx="83571" cy="83571"/>
      </dsp:txXfrm>
    </dsp:sp>
    <dsp:sp modelId="{340BB596-ABCC-4147-9CF0-D761979CC228}">
      <dsp:nvSpPr>
        <dsp:cNvPr id="0" name=""/>
        <dsp:cNvSpPr/>
      </dsp:nvSpPr>
      <dsp:spPr>
        <a:xfrm>
          <a:off x="7384851" y="1978623"/>
          <a:ext cx="1758032" cy="87901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 kinematic variables</a:t>
          </a:r>
        </a:p>
      </dsp:txBody>
      <dsp:txXfrm>
        <a:off x="7410596" y="2004368"/>
        <a:ext cx="1706542" cy="827526"/>
      </dsp:txXfrm>
    </dsp:sp>
    <dsp:sp modelId="{5E64C413-E65D-D34D-B672-6E1AB9BD2117}">
      <dsp:nvSpPr>
        <dsp:cNvPr id="0" name=""/>
        <dsp:cNvSpPr/>
      </dsp:nvSpPr>
      <dsp:spPr>
        <a:xfrm rot="19457599">
          <a:off x="6600240" y="3670181"/>
          <a:ext cx="866009" cy="23071"/>
        </a:xfrm>
        <a:custGeom>
          <a:avLst/>
          <a:gdLst/>
          <a:ahLst/>
          <a:cxnLst/>
          <a:rect l="0" t="0" r="0" b="0"/>
          <a:pathLst>
            <a:path>
              <a:moveTo>
                <a:pt x="0" y="11535"/>
              </a:moveTo>
              <a:lnTo>
                <a:pt x="866009" y="1153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7011594" y="3660066"/>
        <a:ext cx="43300" cy="43300"/>
      </dsp:txXfrm>
    </dsp:sp>
    <dsp:sp modelId="{EF3D9FF6-FC4E-684F-8A35-0F1870090836}">
      <dsp:nvSpPr>
        <dsp:cNvPr id="0" name=""/>
        <dsp:cNvSpPr/>
      </dsp:nvSpPr>
      <dsp:spPr>
        <a:xfrm>
          <a:off x="7384851" y="2989491"/>
          <a:ext cx="1758032" cy="87901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 forces</a:t>
          </a:r>
        </a:p>
      </dsp:txBody>
      <dsp:txXfrm>
        <a:off x="7410596" y="3015236"/>
        <a:ext cx="1706542" cy="827526"/>
      </dsp:txXfrm>
    </dsp:sp>
    <dsp:sp modelId="{D241600B-D6A8-D14A-9232-0EB0401C7470}">
      <dsp:nvSpPr>
        <dsp:cNvPr id="0" name=""/>
        <dsp:cNvSpPr/>
      </dsp:nvSpPr>
      <dsp:spPr>
        <a:xfrm rot="2142401">
          <a:off x="6600240" y="4175615"/>
          <a:ext cx="866009" cy="23071"/>
        </a:xfrm>
        <a:custGeom>
          <a:avLst/>
          <a:gdLst/>
          <a:ahLst/>
          <a:cxnLst/>
          <a:rect l="0" t="0" r="0" b="0"/>
          <a:pathLst>
            <a:path>
              <a:moveTo>
                <a:pt x="0" y="11535"/>
              </a:moveTo>
              <a:lnTo>
                <a:pt x="866009" y="1153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7011594" y="4165501"/>
        <a:ext cx="43300" cy="43300"/>
      </dsp:txXfrm>
    </dsp:sp>
    <dsp:sp modelId="{5D8C0D7D-E62F-A545-BA2C-BB9C586FAFD6}">
      <dsp:nvSpPr>
        <dsp:cNvPr id="0" name=""/>
        <dsp:cNvSpPr/>
      </dsp:nvSpPr>
      <dsp:spPr>
        <a:xfrm>
          <a:off x="7384851" y="4000360"/>
          <a:ext cx="1758032" cy="87901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 momentum</a:t>
          </a:r>
        </a:p>
      </dsp:txBody>
      <dsp:txXfrm>
        <a:off x="7410596" y="4026105"/>
        <a:ext cx="1706542" cy="827526"/>
      </dsp:txXfrm>
    </dsp:sp>
    <dsp:sp modelId="{9BCB5460-3FC0-4B4B-BCAD-A28E0C9540E8}">
      <dsp:nvSpPr>
        <dsp:cNvPr id="0" name=""/>
        <dsp:cNvSpPr/>
      </dsp:nvSpPr>
      <dsp:spPr>
        <a:xfrm rot="3907178">
          <a:off x="6197529" y="4681050"/>
          <a:ext cx="1671431" cy="23071"/>
        </a:xfrm>
        <a:custGeom>
          <a:avLst/>
          <a:gdLst/>
          <a:ahLst/>
          <a:cxnLst/>
          <a:rect l="0" t="0" r="0" b="0"/>
          <a:pathLst>
            <a:path>
              <a:moveTo>
                <a:pt x="0" y="11535"/>
              </a:moveTo>
              <a:lnTo>
                <a:pt x="1671431" y="1153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6991459" y="4650799"/>
        <a:ext cx="83571" cy="83571"/>
      </dsp:txXfrm>
    </dsp:sp>
    <dsp:sp modelId="{9D0780E9-8D0F-5543-B03C-A1A6B74608D4}">
      <dsp:nvSpPr>
        <dsp:cNvPr id="0" name=""/>
        <dsp:cNvSpPr/>
      </dsp:nvSpPr>
      <dsp:spPr>
        <a:xfrm>
          <a:off x="7384851" y="5011229"/>
          <a:ext cx="1758032" cy="87901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 impulse </a:t>
          </a:r>
          <a:endParaRPr lang="en-US" sz="1300" kern="1200" dirty="0"/>
        </a:p>
      </dsp:txBody>
      <dsp:txXfrm>
        <a:off x="7410596" y="5036974"/>
        <a:ext cx="1706542" cy="827526"/>
      </dsp:txXfrm>
    </dsp:sp>
    <dsp:sp modelId="{C5B9601D-A090-5F47-8A09-97747045BD21}">
      <dsp:nvSpPr>
        <dsp:cNvPr id="0" name=""/>
        <dsp:cNvSpPr/>
      </dsp:nvSpPr>
      <dsp:spPr>
        <a:xfrm rot="2142401">
          <a:off x="4138995" y="4681050"/>
          <a:ext cx="866009" cy="23071"/>
        </a:xfrm>
        <a:custGeom>
          <a:avLst/>
          <a:gdLst/>
          <a:ahLst/>
          <a:cxnLst/>
          <a:rect l="0" t="0" r="0" b="0"/>
          <a:pathLst>
            <a:path>
              <a:moveTo>
                <a:pt x="0" y="11535"/>
              </a:moveTo>
              <a:lnTo>
                <a:pt x="866009" y="1153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4550349" y="4670935"/>
        <a:ext cx="43300" cy="43300"/>
      </dsp:txXfrm>
    </dsp:sp>
    <dsp:sp modelId="{3C2CB4C9-469B-7543-A3F4-899A2786176C}">
      <dsp:nvSpPr>
        <dsp:cNvPr id="0" name=""/>
        <dsp:cNvSpPr/>
      </dsp:nvSpPr>
      <dsp:spPr>
        <a:xfrm>
          <a:off x="4923606" y="4505794"/>
          <a:ext cx="1758032" cy="87901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Each component axis can be solved simultaneously, but must be dealt with separately.</a:t>
          </a:r>
        </a:p>
      </dsp:txBody>
      <dsp:txXfrm>
        <a:off x="4949351" y="4531539"/>
        <a:ext cx="1706542" cy="827526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4AD697-9212-2340-AD03-4AAB820BB7BC}">
      <dsp:nvSpPr>
        <dsp:cNvPr id="0" name=""/>
        <dsp:cNvSpPr/>
      </dsp:nvSpPr>
      <dsp:spPr>
        <a:xfrm>
          <a:off x="3795" y="2827920"/>
          <a:ext cx="2404318" cy="12021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Is acceleration zero?</a:t>
          </a:r>
        </a:p>
      </dsp:txBody>
      <dsp:txXfrm>
        <a:off x="39005" y="2863130"/>
        <a:ext cx="2333898" cy="1131739"/>
      </dsp:txXfrm>
    </dsp:sp>
    <dsp:sp modelId="{32FF03D2-6D73-5949-9726-8E4C9621C704}">
      <dsp:nvSpPr>
        <dsp:cNvPr id="0" name=""/>
        <dsp:cNvSpPr/>
      </dsp:nvSpPr>
      <dsp:spPr>
        <a:xfrm rot="18289469">
          <a:off x="2046929" y="2721982"/>
          <a:ext cx="1684095" cy="31552"/>
        </a:xfrm>
        <a:custGeom>
          <a:avLst/>
          <a:gdLst/>
          <a:ahLst/>
          <a:cxnLst/>
          <a:rect l="0" t="0" r="0" b="0"/>
          <a:pathLst>
            <a:path>
              <a:moveTo>
                <a:pt x="0" y="15776"/>
              </a:moveTo>
              <a:lnTo>
                <a:pt x="1684095" y="1577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00" kern="1200"/>
        </a:p>
      </dsp:txBody>
      <dsp:txXfrm>
        <a:off x="2846874" y="2695656"/>
        <a:ext cx="84204" cy="84204"/>
      </dsp:txXfrm>
    </dsp:sp>
    <dsp:sp modelId="{1B4F2404-02AD-FF41-B7FE-BC54CAAFC269}">
      <dsp:nvSpPr>
        <dsp:cNvPr id="0" name=""/>
        <dsp:cNvSpPr/>
      </dsp:nvSpPr>
      <dsp:spPr>
        <a:xfrm>
          <a:off x="3369840" y="1445437"/>
          <a:ext cx="2404318" cy="12021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Yes</a:t>
          </a:r>
        </a:p>
      </dsp:txBody>
      <dsp:txXfrm>
        <a:off x="3405050" y="1480647"/>
        <a:ext cx="2333898" cy="1131739"/>
      </dsp:txXfrm>
    </dsp:sp>
    <dsp:sp modelId="{E9BBE139-8A3C-1F4E-B3B9-D3D02CEDA7ED}">
      <dsp:nvSpPr>
        <dsp:cNvPr id="0" name=""/>
        <dsp:cNvSpPr/>
      </dsp:nvSpPr>
      <dsp:spPr>
        <a:xfrm rot="19457599">
          <a:off x="5662837" y="1685119"/>
          <a:ext cx="1184370" cy="31552"/>
        </a:xfrm>
        <a:custGeom>
          <a:avLst/>
          <a:gdLst/>
          <a:ahLst/>
          <a:cxnLst/>
          <a:rect l="0" t="0" r="0" b="0"/>
          <a:pathLst>
            <a:path>
              <a:moveTo>
                <a:pt x="0" y="15776"/>
              </a:moveTo>
              <a:lnTo>
                <a:pt x="1184370" y="1577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6225413" y="1671286"/>
        <a:ext cx="59218" cy="59218"/>
      </dsp:txXfrm>
    </dsp:sp>
    <dsp:sp modelId="{5717C9B8-479B-6A44-BC5A-71E9786BCD0C}">
      <dsp:nvSpPr>
        <dsp:cNvPr id="0" name=""/>
        <dsp:cNvSpPr/>
      </dsp:nvSpPr>
      <dsp:spPr>
        <a:xfrm>
          <a:off x="6735886" y="754195"/>
          <a:ext cx="2404318" cy="12021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baseline="0" dirty="0">
              <a:latin typeface="Symbol" charset="2"/>
              <a:cs typeface="Symbol" charset="2"/>
            </a:rPr>
            <a:t>S</a:t>
          </a:r>
          <a:r>
            <a:rPr lang="en-US" sz="1700" kern="1200" dirty="0"/>
            <a:t>F = ma = 0.</a:t>
          </a:r>
        </a:p>
      </dsp:txBody>
      <dsp:txXfrm>
        <a:off x="6771096" y="789405"/>
        <a:ext cx="2333898" cy="1131739"/>
      </dsp:txXfrm>
    </dsp:sp>
    <dsp:sp modelId="{B55E2B71-545A-7340-B5D2-F19B959222D9}">
      <dsp:nvSpPr>
        <dsp:cNvPr id="0" name=""/>
        <dsp:cNvSpPr/>
      </dsp:nvSpPr>
      <dsp:spPr>
        <a:xfrm rot="2142401">
          <a:off x="5662837" y="2376361"/>
          <a:ext cx="1184370" cy="31552"/>
        </a:xfrm>
        <a:custGeom>
          <a:avLst/>
          <a:gdLst/>
          <a:ahLst/>
          <a:cxnLst/>
          <a:rect l="0" t="0" r="0" b="0"/>
          <a:pathLst>
            <a:path>
              <a:moveTo>
                <a:pt x="0" y="15776"/>
              </a:moveTo>
              <a:lnTo>
                <a:pt x="1184370" y="1577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6225413" y="2362528"/>
        <a:ext cx="59218" cy="59218"/>
      </dsp:txXfrm>
    </dsp:sp>
    <dsp:sp modelId="{0B9738FF-5367-A442-818C-4248E97C4CC3}">
      <dsp:nvSpPr>
        <dsp:cNvPr id="0" name=""/>
        <dsp:cNvSpPr/>
      </dsp:nvSpPr>
      <dsp:spPr>
        <a:xfrm>
          <a:off x="6735886" y="2136678"/>
          <a:ext cx="2404318" cy="12021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This is a vector problem – use components.</a:t>
          </a:r>
        </a:p>
      </dsp:txBody>
      <dsp:txXfrm>
        <a:off x="6771096" y="2171888"/>
        <a:ext cx="2333898" cy="1131739"/>
      </dsp:txXfrm>
    </dsp:sp>
    <dsp:sp modelId="{4D28258F-CBF2-7240-9EDF-B3DC670C1823}">
      <dsp:nvSpPr>
        <dsp:cNvPr id="0" name=""/>
        <dsp:cNvSpPr/>
      </dsp:nvSpPr>
      <dsp:spPr>
        <a:xfrm rot="3310531">
          <a:off x="2046929" y="4104465"/>
          <a:ext cx="1684095" cy="31552"/>
        </a:xfrm>
        <a:custGeom>
          <a:avLst/>
          <a:gdLst/>
          <a:ahLst/>
          <a:cxnLst/>
          <a:rect l="0" t="0" r="0" b="0"/>
          <a:pathLst>
            <a:path>
              <a:moveTo>
                <a:pt x="0" y="15776"/>
              </a:moveTo>
              <a:lnTo>
                <a:pt x="1684095" y="1577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00" kern="1200"/>
        </a:p>
      </dsp:txBody>
      <dsp:txXfrm>
        <a:off x="2846874" y="4078139"/>
        <a:ext cx="84204" cy="84204"/>
      </dsp:txXfrm>
    </dsp:sp>
    <dsp:sp modelId="{BE403C34-3BB5-8748-8A2D-C941C6BEE724}">
      <dsp:nvSpPr>
        <dsp:cNvPr id="0" name=""/>
        <dsp:cNvSpPr/>
      </dsp:nvSpPr>
      <dsp:spPr>
        <a:xfrm>
          <a:off x="3369840" y="4210403"/>
          <a:ext cx="2404318" cy="12021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No</a:t>
          </a:r>
        </a:p>
      </dsp:txBody>
      <dsp:txXfrm>
        <a:off x="3405050" y="4245613"/>
        <a:ext cx="2333898" cy="1131739"/>
      </dsp:txXfrm>
    </dsp:sp>
    <dsp:sp modelId="{FBC7A54F-1374-AD46-B1BC-C2254AEFC77D}">
      <dsp:nvSpPr>
        <dsp:cNvPr id="0" name=""/>
        <dsp:cNvSpPr/>
      </dsp:nvSpPr>
      <dsp:spPr>
        <a:xfrm rot="19457599">
          <a:off x="5662837" y="4450085"/>
          <a:ext cx="1184370" cy="31552"/>
        </a:xfrm>
        <a:custGeom>
          <a:avLst/>
          <a:gdLst/>
          <a:ahLst/>
          <a:cxnLst/>
          <a:rect l="0" t="0" r="0" b="0"/>
          <a:pathLst>
            <a:path>
              <a:moveTo>
                <a:pt x="0" y="15776"/>
              </a:moveTo>
              <a:lnTo>
                <a:pt x="1184370" y="1577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6225413" y="4436253"/>
        <a:ext cx="59218" cy="59218"/>
      </dsp:txXfrm>
    </dsp:sp>
    <dsp:sp modelId="{5738C273-CD5A-CD4D-84BA-B0A538464CF8}">
      <dsp:nvSpPr>
        <dsp:cNvPr id="0" name=""/>
        <dsp:cNvSpPr/>
      </dsp:nvSpPr>
      <dsp:spPr>
        <a:xfrm>
          <a:off x="6735886" y="3519161"/>
          <a:ext cx="2404318" cy="12021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baseline="0" dirty="0">
              <a:latin typeface="Symbol" charset="2"/>
              <a:cs typeface="Symbol" charset="2"/>
            </a:rPr>
            <a:t>S</a:t>
          </a:r>
          <a:r>
            <a:rPr lang="en-US" sz="2600" kern="1200" dirty="0"/>
            <a:t>F = ma.</a:t>
          </a:r>
        </a:p>
      </dsp:txBody>
      <dsp:txXfrm>
        <a:off x="6771096" y="3554371"/>
        <a:ext cx="2333898" cy="1131739"/>
      </dsp:txXfrm>
    </dsp:sp>
    <dsp:sp modelId="{D96B0185-21A2-C547-968B-51570DA4F9B7}">
      <dsp:nvSpPr>
        <dsp:cNvPr id="0" name=""/>
        <dsp:cNvSpPr/>
      </dsp:nvSpPr>
      <dsp:spPr>
        <a:xfrm rot="2142401">
          <a:off x="5662837" y="5141327"/>
          <a:ext cx="1184370" cy="31552"/>
        </a:xfrm>
        <a:custGeom>
          <a:avLst/>
          <a:gdLst/>
          <a:ahLst/>
          <a:cxnLst/>
          <a:rect l="0" t="0" r="0" b="0"/>
          <a:pathLst>
            <a:path>
              <a:moveTo>
                <a:pt x="0" y="15776"/>
              </a:moveTo>
              <a:lnTo>
                <a:pt x="1184370" y="1577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6225413" y="5127494"/>
        <a:ext cx="59218" cy="59218"/>
      </dsp:txXfrm>
    </dsp:sp>
    <dsp:sp modelId="{4B7C032C-96D9-574B-94BF-B2319710AE64}">
      <dsp:nvSpPr>
        <dsp:cNvPr id="0" name=""/>
        <dsp:cNvSpPr/>
      </dsp:nvSpPr>
      <dsp:spPr>
        <a:xfrm>
          <a:off x="6735886" y="4901644"/>
          <a:ext cx="2404318" cy="12021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This is a vector problem – use components.</a:t>
          </a:r>
        </a:p>
      </dsp:txBody>
      <dsp:txXfrm>
        <a:off x="6771096" y="4936854"/>
        <a:ext cx="2333898" cy="11317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A50475-26BB-3F4A-A204-09EAD159E6D9}" type="datetimeFigureOut">
              <a:rPr lang="en-US" smtClean="0"/>
              <a:t>2/21/18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747CCB-A168-E842-AAD1-9FC8DED466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2221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747CCB-A168-E842-AAD1-9FC8DED466D9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2613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47297-15B5-A44E-B84F-116E896EA0ED}" type="datetimeFigureOut">
              <a:rPr lang="en-US" smtClean="0"/>
              <a:t>2/21/18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27807-2EC3-D847-8520-82B0DC1CE9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05489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47297-15B5-A44E-B84F-116E896EA0ED}" type="datetimeFigureOut">
              <a:rPr lang="en-US" smtClean="0"/>
              <a:t>2/21/18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27807-2EC3-D847-8520-82B0DC1CE9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3702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47297-15B5-A44E-B84F-116E896EA0ED}" type="datetimeFigureOut">
              <a:rPr lang="en-US" smtClean="0"/>
              <a:t>2/21/18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27807-2EC3-D847-8520-82B0DC1CE9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8193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47297-15B5-A44E-B84F-116E896EA0ED}" type="datetimeFigureOut">
              <a:rPr lang="en-US" smtClean="0"/>
              <a:t>2/21/18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27807-2EC3-D847-8520-82B0DC1CE9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9695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47297-15B5-A44E-B84F-116E896EA0ED}" type="datetimeFigureOut">
              <a:rPr lang="en-US" smtClean="0"/>
              <a:t>2/21/18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27807-2EC3-D847-8520-82B0DC1CE9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7955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47297-15B5-A44E-B84F-116E896EA0ED}" type="datetimeFigureOut">
              <a:rPr lang="en-US" smtClean="0"/>
              <a:t>2/21/18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27807-2EC3-D847-8520-82B0DC1CE9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96574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47297-15B5-A44E-B84F-116E896EA0ED}" type="datetimeFigureOut">
              <a:rPr lang="en-US" smtClean="0"/>
              <a:t>2/21/18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27807-2EC3-D847-8520-82B0DC1CE9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35644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47297-15B5-A44E-B84F-116E896EA0ED}" type="datetimeFigureOut">
              <a:rPr lang="en-US" smtClean="0"/>
              <a:t>2/21/18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27807-2EC3-D847-8520-82B0DC1CE9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8675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47297-15B5-A44E-B84F-116E896EA0ED}" type="datetimeFigureOut">
              <a:rPr lang="en-US" smtClean="0"/>
              <a:t>2/21/18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27807-2EC3-D847-8520-82B0DC1CE9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015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47297-15B5-A44E-B84F-116E896EA0ED}" type="datetimeFigureOut">
              <a:rPr lang="en-US" smtClean="0"/>
              <a:t>2/21/18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27807-2EC3-D847-8520-82B0DC1CE9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58540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47297-15B5-A44E-B84F-116E896EA0ED}" type="datetimeFigureOut">
              <a:rPr lang="en-US" smtClean="0"/>
              <a:t>2/21/18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27807-2EC3-D847-8520-82B0DC1CE9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8949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F47297-15B5-A44E-B84F-116E896EA0ED}" type="datetimeFigureOut">
              <a:rPr lang="en-US" smtClean="0"/>
              <a:t>2/21/18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227807-2EC3-D847-8520-82B0DC1CE9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609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7.xml"/><Relationship Id="rId7" Type="http://schemas.microsoft.com/office/2007/relationships/diagramDrawing" Target="../diagrams/drawing17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7.xml"/><Relationship Id="rId5" Type="http://schemas.openxmlformats.org/officeDocument/2006/relationships/diagramQuickStyle" Target="../diagrams/quickStyle17.xml"/><Relationship Id="rId4" Type="http://schemas.openxmlformats.org/officeDocument/2006/relationships/diagramLayout" Target="../diagrams/layout1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8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9.xml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9.xml"/><Relationship Id="rId5" Type="http://schemas.openxmlformats.org/officeDocument/2006/relationships/diagramColors" Target="../diagrams/colors19.xml"/><Relationship Id="rId4" Type="http://schemas.openxmlformats.org/officeDocument/2006/relationships/diagramQuickStyle" Target="../diagrams/quickStyle1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0.xml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0.xml"/><Relationship Id="rId5" Type="http://schemas.openxmlformats.org/officeDocument/2006/relationships/diagramColors" Target="../diagrams/colors20.xml"/><Relationship Id="rId4" Type="http://schemas.openxmlformats.org/officeDocument/2006/relationships/diagramQuickStyle" Target="../diagrams/quickStyle2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Starting to study for the exam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22 February 2018</a:t>
            </a:r>
          </a:p>
        </p:txBody>
      </p:sp>
    </p:spTree>
    <p:extLst>
      <p:ext uri="{BB962C8B-B14F-4D97-AF65-F5344CB8AC3E}">
        <p14:creationId xmlns:p14="http://schemas.microsoft.com/office/powerpoint/2010/main" val="8617267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072753042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603586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0830237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789356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235331242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520837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766911182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019163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00119446"/>
              </p:ext>
            </p:extLst>
          </p:nvPr>
        </p:nvGraphicFramePr>
        <p:xfrm>
          <a:off x="0" y="-346395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3" name="Group 2"/>
          <p:cNvGrpSpPr/>
          <p:nvPr/>
        </p:nvGrpSpPr>
        <p:grpSpPr>
          <a:xfrm>
            <a:off x="-181437" y="5222056"/>
            <a:ext cx="9325437" cy="1211185"/>
            <a:chOff x="1587" y="1861641"/>
            <a:chExt cx="1603374" cy="801687"/>
          </a:xfrm>
        </p:grpSpPr>
        <p:sp>
          <p:nvSpPr>
            <p:cNvPr id="4" name="Rounded Rectangle 3"/>
            <p:cNvSpPr/>
            <p:nvPr/>
          </p:nvSpPr>
          <p:spPr>
            <a:xfrm>
              <a:off x="1587" y="1861641"/>
              <a:ext cx="1603374" cy="801687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" name="Rounded Rectangle 4"/>
            <p:cNvSpPr/>
            <p:nvPr/>
          </p:nvSpPr>
          <p:spPr>
            <a:xfrm>
              <a:off x="25068" y="1885122"/>
              <a:ext cx="1556412" cy="75472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255" tIns="8255" rIns="8255" bIns="8255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i="1" kern="1200" dirty="0"/>
                <a:t>Note: this question should be asked separately for the x-axis and the y-axis.</a:t>
              </a:r>
              <a:endParaRPr lang="en-US" sz="20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853848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490567192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804888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49123849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930985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983887558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14761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232255316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5342896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091076206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706210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Most common comments on doing homework and exam questions….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46285"/>
            <a:ext cx="8229600" cy="3679878"/>
          </a:xfrm>
        </p:spPr>
        <p:txBody>
          <a:bodyPr/>
          <a:lstStyle/>
          <a:p>
            <a:r>
              <a:rPr lang="en-US" dirty="0"/>
              <a:t>Which equation to use?</a:t>
            </a:r>
          </a:p>
          <a:p>
            <a:r>
              <a:rPr lang="en-US" dirty="0"/>
              <a:t>How to combine equations?</a:t>
            </a:r>
          </a:p>
          <a:p>
            <a:r>
              <a:rPr lang="en-US" dirty="0"/>
              <a:t>How to know which information is not needed?</a:t>
            </a:r>
          </a:p>
        </p:txBody>
      </p:sp>
    </p:spTree>
    <p:extLst>
      <p:ext uri="{BB962C8B-B14F-4D97-AF65-F5344CB8AC3E}">
        <p14:creationId xmlns:p14="http://schemas.microsoft.com/office/powerpoint/2010/main" val="327620486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430471425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10700452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670249089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6105140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694440321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5944314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705671797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640957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 – how?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First – this is what the problem solving strategy is designed to help with</a:t>
            </a:r>
          </a:p>
          <a:p>
            <a:r>
              <a:rPr lang="en-US" dirty="0"/>
              <a:t>But also – think back. I ask a lot of questions. Those questions help find the way……. </a:t>
            </a:r>
          </a:p>
        </p:txBody>
      </p:sp>
    </p:spTree>
    <p:extLst>
      <p:ext uri="{BB962C8B-B14F-4D97-AF65-F5344CB8AC3E}">
        <p14:creationId xmlns:p14="http://schemas.microsoft.com/office/powerpoint/2010/main" val="40007021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14885952"/>
              </p:ext>
            </p:extLst>
          </p:nvPr>
        </p:nvGraphicFramePr>
        <p:xfrm>
          <a:off x="1" y="263928"/>
          <a:ext cx="9144000" cy="65940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503175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91180574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897653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770790793"/>
              </p:ext>
            </p:extLst>
          </p:nvPr>
        </p:nvGraphicFramePr>
        <p:xfrm>
          <a:off x="1" y="65982"/>
          <a:ext cx="9144000" cy="65940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169300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855530657"/>
              </p:ext>
            </p:extLst>
          </p:nvPr>
        </p:nvGraphicFramePr>
        <p:xfrm>
          <a:off x="1" y="95962"/>
          <a:ext cx="9144000" cy="65940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141658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50482932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261236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68337784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789953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</TotalTime>
  <Words>1238</Words>
  <Application>Microsoft Macintosh PowerPoint</Application>
  <PresentationFormat>On-screen Show (4:3)</PresentationFormat>
  <Paragraphs>157</Paragraphs>
  <Slides>23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Arial</vt:lpstr>
      <vt:lpstr>Calibri</vt:lpstr>
      <vt:lpstr>Symbol</vt:lpstr>
      <vt:lpstr>Office Theme</vt:lpstr>
      <vt:lpstr>Starting to study for the exam</vt:lpstr>
      <vt:lpstr>Most common comments on doing homework and exam questions….</vt:lpstr>
      <vt:lpstr>So – how?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Columbus State University</Company>
  <LinksUpToDate>false</LinksUpToDate>
  <SharedDoc>false</SharedDoc>
  <HyperlinksChanged>false</HyperlinksChanged>
  <AppVersion>16.0010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Rotational Dynamics</dc:title>
  <dc:creator>Columbus State University</dc:creator>
  <cp:lastModifiedBy>Microsoft Office User</cp:lastModifiedBy>
  <cp:revision>25</cp:revision>
  <dcterms:created xsi:type="dcterms:W3CDTF">2015-11-24T14:44:54Z</dcterms:created>
  <dcterms:modified xsi:type="dcterms:W3CDTF">2018-02-21T19:55:52Z</dcterms:modified>
</cp:coreProperties>
</file>